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
  </p:notesMasterIdLst>
  <p:handoutMasterIdLst>
    <p:handoutMasterId r:id="rId8"/>
  </p:handoutMasterIdLst>
  <p:sldIdLst>
    <p:sldId id="257" r:id="rId2"/>
    <p:sldId id="286" r:id="rId3"/>
    <p:sldId id="266" r:id="rId4"/>
    <p:sldId id="300" r:id="rId5"/>
    <p:sldId id="289"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49879" autoAdjust="0"/>
  </p:normalViewPr>
  <p:slideViewPr>
    <p:cSldViewPr snapToGrid="0" showGuides="1">
      <p:cViewPr varScale="1">
        <p:scale>
          <a:sx n="55" d="100"/>
          <a:sy n="55" d="100"/>
        </p:scale>
        <p:origin x="2754" y="6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391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92ABD1-8B5F-4F87-8997-D836F69CDF78}" type="doc">
      <dgm:prSet loTypeId="urn:microsoft.com/office/officeart/2018/2/layout/IconLabelDescriptionList" loCatId="icon" qsTypeId="urn:microsoft.com/office/officeart/2005/8/quickstyle/simple1" qsCatId="simple" csTypeId="urn:microsoft.com/office/officeart/2005/8/colors/accent3_2" csCatId="accent3" phldr="1"/>
      <dgm:spPr/>
      <dgm:t>
        <a:bodyPr/>
        <a:lstStyle/>
        <a:p>
          <a:endParaRPr lang="en-US"/>
        </a:p>
      </dgm:t>
    </dgm:pt>
    <dgm:pt modelId="{ACAE02D6-3316-4F71-AE53-8115DDD645B2}">
      <dgm:prSet custT="1"/>
      <dgm:spPr/>
      <dgm:t>
        <a:bodyPr/>
        <a:lstStyle/>
        <a:p>
          <a:pPr>
            <a:lnSpc>
              <a:spcPct val="100000"/>
            </a:lnSpc>
            <a:defRPr b="1"/>
          </a:pPr>
          <a:r>
            <a:rPr lang="en-GB" sz="1800" dirty="0">
              <a:latin typeface="+mj-lt"/>
            </a:rPr>
            <a:t>Customers and Sales</a:t>
          </a:r>
          <a:endParaRPr lang="en-US" sz="1800" dirty="0">
            <a:latin typeface="+mj-lt"/>
          </a:endParaRPr>
        </a:p>
      </dgm:t>
    </dgm:pt>
    <dgm:pt modelId="{7F7DA1A6-889C-4DCB-B34C-46096968C5A9}" type="parTrans" cxnId="{A1469A78-FC8A-46E8-9535-1BA102ABD388}">
      <dgm:prSet/>
      <dgm:spPr/>
      <dgm:t>
        <a:bodyPr/>
        <a:lstStyle/>
        <a:p>
          <a:endParaRPr lang="en-IN"/>
        </a:p>
      </dgm:t>
    </dgm:pt>
    <dgm:pt modelId="{B1CC54B9-6EB0-4D09-94AB-67FABB937F7E}" type="sibTrans" cxnId="{A1469A78-FC8A-46E8-9535-1BA102ABD388}">
      <dgm:prSet/>
      <dgm:spPr/>
      <dgm:t>
        <a:bodyPr/>
        <a:lstStyle/>
        <a:p>
          <a:endParaRPr lang="en-IN"/>
        </a:p>
      </dgm:t>
    </dgm:pt>
    <dgm:pt modelId="{7DEDDA36-900A-4EDB-976E-8377B73C679A}">
      <dgm:prSet custT="1"/>
      <dgm:spPr/>
      <dgm:t>
        <a:bodyPr/>
        <a:lstStyle/>
        <a:p>
          <a:pPr>
            <a:lnSpc>
              <a:spcPct val="100000"/>
            </a:lnSpc>
            <a:defRPr b="1"/>
          </a:pPr>
          <a:r>
            <a:rPr lang="en-GB" sz="1800" dirty="0">
              <a:latin typeface="+mj-lt"/>
            </a:rPr>
            <a:t>Inventory and Films</a:t>
          </a:r>
          <a:endParaRPr lang="en-US" sz="1800" dirty="0">
            <a:latin typeface="+mj-lt"/>
          </a:endParaRPr>
        </a:p>
      </dgm:t>
    </dgm:pt>
    <dgm:pt modelId="{586264DA-3009-4ECF-B095-11CE27F4025C}" type="parTrans" cxnId="{9A800455-4483-4A60-A08A-0893342DE6F1}">
      <dgm:prSet/>
      <dgm:spPr/>
      <dgm:t>
        <a:bodyPr/>
        <a:lstStyle/>
        <a:p>
          <a:endParaRPr lang="en-IN"/>
        </a:p>
      </dgm:t>
    </dgm:pt>
    <dgm:pt modelId="{8EB40AC0-91E1-45BB-946F-DC13E29E8BCA}" type="sibTrans" cxnId="{9A800455-4483-4A60-A08A-0893342DE6F1}">
      <dgm:prSet/>
      <dgm:spPr/>
      <dgm:t>
        <a:bodyPr/>
        <a:lstStyle/>
        <a:p>
          <a:endParaRPr lang="en-IN"/>
        </a:p>
      </dgm:t>
    </dgm:pt>
    <dgm:pt modelId="{E135FA30-DC85-4952-A6A8-6D8466F6E515}">
      <dgm:prSet custT="1"/>
      <dgm:spPr/>
      <dgm:t>
        <a:bodyPr/>
        <a:lstStyle/>
        <a:p>
          <a:pPr marL="0" lvl="0" indent="0" algn="l" defTabSz="800100">
            <a:lnSpc>
              <a:spcPct val="100000"/>
            </a:lnSpc>
            <a:spcBef>
              <a:spcPct val="0"/>
            </a:spcBef>
            <a:spcAft>
              <a:spcPct val="35000"/>
            </a:spcAft>
            <a:buNone/>
            <a:defRPr b="1"/>
          </a:pPr>
          <a:r>
            <a:rPr lang="en-GB" sz="1800" b="1" kern="1200" dirty="0">
              <a:solidFill>
                <a:srgbClr val="32363F">
                  <a:hueOff val="0"/>
                  <a:satOff val="0"/>
                  <a:lumOff val="0"/>
                  <a:alphaOff val="0"/>
                </a:srgbClr>
              </a:solidFill>
              <a:latin typeface="Calibri"/>
              <a:ea typeface="+mn-ea"/>
              <a:cs typeface="+mn-cs"/>
            </a:rPr>
            <a:t>Staff and Stores</a:t>
          </a:r>
          <a:endParaRPr lang="en-US" sz="1800" b="1" kern="1200" dirty="0">
            <a:solidFill>
              <a:srgbClr val="32363F">
                <a:hueOff val="0"/>
                <a:satOff val="0"/>
                <a:lumOff val="0"/>
                <a:alphaOff val="0"/>
              </a:srgbClr>
            </a:solidFill>
            <a:latin typeface="Calibri"/>
            <a:ea typeface="+mn-ea"/>
            <a:cs typeface="+mn-cs"/>
          </a:endParaRPr>
        </a:p>
      </dgm:t>
    </dgm:pt>
    <dgm:pt modelId="{1C43D8AA-CFE5-4AEF-B3F5-DBD9D9A29022}" type="parTrans" cxnId="{982CE534-D7DE-4A17-BE5E-BBB44190D3F1}">
      <dgm:prSet/>
      <dgm:spPr/>
      <dgm:t>
        <a:bodyPr/>
        <a:lstStyle/>
        <a:p>
          <a:endParaRPr lang="en-IN"/>
        </a:p>
      </dgm:t>
    </dgm:pt>
    <dgm:pt modelId="{BE0EAA03-398C-45C3-80BF-4DF379D0A94B}" type="sibTrans" cxnId="{982CE534-D7DE-4A17-BE5E-BBB44190D3F1}">
      <dgm:prSet/>
      <dgm:spPr/>
      <dgm:t>
        <a:bodyPr/>
        <a:lstStyle/>
        <a:p>
          <a:endParaRPr lang="en-IN"/>
        </a:p>
      </dgm:t>
    </dgm:pt>
    <dgm:pt modelId="{18DE13C6-0CA9-457C-BDD8-E8A10609188D}">
      <dgm:prSet custT="1"/>
      <dgm:spPr/>
      <dgm:t>
        <a:bodyPr/>
        <a:lstStyle/>
        <a:p>
          <a:pPr marL="0" lvl="0" indent="0" algn="l" defTabSz="800100">
            <a:lnSpc>
              <a:spcPct val="100000"/>
            </a:lnSpc>
            <a:spcBef>
              <a:spcPct val="0"/>
            </a:spcBef>
            <a:spcAft>
              <a:spcPct val="35000"/>
            </a:spcAft>
            <a:buNone/>
            <a:defRPr b="1"/>
          </a:pPr>
          <a:r>
            <a:rPr lang="en-GB" sz="1800" b="1" kern="1200" dirty="0">
              <a:solidFill>
                <a:srgbClr val="32363F">
                  <a:hueOff val="0"/>
                  <a:satOff val="0"/>
                  <a:lumOff val="0"/>
                  <a:alphaOff val="0"/>
                </a:srgbClr>
              </a:solidFill>
              <a:latin typeface="Calibri"/>
              <a:ea typeface="+mn-ea"/>
              <a:cs typeface="+mn-cs"/>
            </a:rPr>
            <a:t>Demographic</a:t>
          </a:r>
          <a:endParaRPr lang="en-US" sz="1800" b="1" kern="1200" dirty="0">
            <a:solidFill>
              <a:srgbClr val="32363F">
                <a:hueOff val="0"/>
                <a:satOff val="0"/>
                <a:lumOff val="0"/>
                <a:alphaOff val="0"/>
              </a:srgbClr>
            </a:solidFill>
            <a:latin typeface="Calibri"/>
            <a:ea typeface="+mn-ea"/>
            <a:cs typeface="+mn-cs"/>
          </a:endParaRPr>
        </a:p>
      </dgm:t>
    </dgm:pt>
    <dgm:pt modelId="{F324CB91-8300-4904-B4EB-F11AD8FA48CE}" type="parTrans" cxnId="{FF82AFB7-824F-48F1-B228-832E53E39E03}">
      <dgm:prSet/>
      <dgm:spPr/>
      <dgm:t>
        <a:bodyPr/>
        <a:lstStyle/>
        <a:p>
          <a:endParaRPr lang="en-IN"/>
        </a:p>
      </dgm:t>
    </dgm:pt>
    <dgm:pt modelId="{53AAF27B-8F17-497E-8F11-43C93A9329A8}" type="sibTrans" cxnId="{FF82AFB7-824F-48F1-B228-832E53E39E03}">
      <dgm:prSet/>
      <dgm:spPr/>
      <dgm:t>
        <a:bodyPr/>
        <a:lstStyle/>
        <a:p>
          <a:endParaRPr lang="en-IN"/>
        </a:p>
      </dgm:t>
    </dgm:pt>
    <dgm:pt modelId="{100E6AC3-BFA2-461C-A025-F11C03EB77C9}">
      <dgm:prSet custT="1"/>
      <dgm:spPr/>
      <dgm:t>
        <a:bodyPr/>
        <a:lstStyle/>
        <a:p>
          <a:pPr marL="0" lvl="0" indent="0" algn="l" defTabSz="800100">
            <a:lnSpc>
              <a:spcPct val="100000"/>
            </a:lnSpc>
            <a:spcBef>
              <a:spcPct val="0"/>
            </a:spcBef>
            <a:spcAft>
              <a:spcPct val="35000"/>
            </a:spcAft>
            <a:buNone/>
            <a:defRPr b="1"/>
          </a:pPr>
          <a:r>
            <a:rPr lang="en-GB" sz="1800" b="1" kern="1200" dirty="0">
              <a:solidFill>
                <a:srgbClr val="32363F">
                  <a:hueOff val="0"/>
                  <a:satOff val="0"/>
                  <a:lumOff val="0"/>
                  <a:alphaOff val="0"/>
                </a:srgbClr>
              </a:solidFill>
              <a:latin typeface="Calibri"/>
              <a:ea typeface="+mn-ea"/>
              <a:cs typeface="+mn-cs"/>
            </a:rPr>
            <a:t>Categories and Languages</a:t>
          </a:r>
          <a:endParaRPr lang="en-US" sz="1800" b="1" kern="1200" dirty="0">
            <a:solidFill>
              <a:srgbClr val="32363F">
                <a:hueOff val="0"/>
                <a:satOff val="0"/>
                <a:lumOff val="0"/>
                <a:alphaOff val="0"/>
              </a:srgbClr>
            </a:solidFill>
            <a:latin typeface="Calibri"/>
            <a:ea typeface="+mn-ea"/>
            <a:cs typeface="+mn-cs"/>
          </a:endParaRPr>
        </a:p>
      </dgm:t>
    </dgm:pt>
    <dgm:pt modelId="{27B1074B-DB6C-41EA-9F04-97024D59904E}" type="parTrans" cxnId="{159D0920-E679-4907-9887-289AAB631DD7}">
      <dgm:prSet/>
      <dgm:spPr/>
      <dgm:t>
        <a:bodyPr/>
        <a:lstStyle/>
        <a:p>
          <a:endParaRPr lang="en-IN"/>
        </a:p>
      </dgm:t>
    </dgm:pt>
    <dgm:pt modelId="{1161D04C-AD47-426B-AB06-927F4A74129F}" type="sibTrans" cxnId="{159D0920-E679-4907-9887-289AAB631DD7}">
      <dgm:prSet/>
      <dgm:spPr/>
      <dgm:t>
        <a:bodyPr/>
        <a:lstStyle/>
        <a:p>
          <a:endParaRPr lang="en-IN"/>
        </a:p>
      </dgm:t>
    </dgm:pt>
    <dgm:pt modelId="{528B339B-F4C6-4EEC-B872-4452CA5B83E0}" type="pres">
      <dgm:prSet presAssocID="{FA92ABD1-8B5F-4F87-8997-D836F69CDF78}" presName="root" presStyleCnt="0">
        <dgm:presLayoutVars>
          <dgm:dir/>
          <dgm:resizeHandles val="exact"/>
        </dgm:presLayoutVars>
      </dgm:prSet>
      <dgm:spPr/>
    </dgm:pt>
    <dgm:pt modelId="{C4372A8A-38B5-4336-BB08-995018405FB3}" type="pres">
      <dgm:prSet presAssocID="{ACAE02D6-3316-4F71-AE53-8115DDD645B2}" presName="compNode" presStyleCnt="0"/>
      <dgm:spPr/>
    </dgm:pt>
    <dgm:pt modelId="{1380E670-D28E-4841-9BC7-4BDD1F8D563A}" type="pres">
      <dgm:prSet presAssocID="{ACAE02D6-3316-4F71-AE53-8115DDD645B2}" presName="iconRect" presStyleLbl="node1" presStyleIdx="0" presStyleCnt="5" custLinFactNeighborX="73180" custLinFactNeighborY="221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Target Audience with solid fill"/>
        </a:ext>
      </dgm:extLst>
    </dgm:pt>
    <dgm:pt modelId="{CD24F8E3-C874-4B5B-8E2C-E1496E47D05E}" type="pres">
      <dgm:prSet presAssocID="{ACAE02D6-3316-4F71-AE53-8115DDD645B2}" presName="iconSpace" presStyleCnt="0"/>
      <dgm:spPr/>
    </dgm:pt>
    <dgm:pt modelId="{E74A1585-7830-4BBE-A52D-346CA36A3E3C}" type="pres">
      <dgm:prSet presAssocID="{ACAE02D6-3316-4F71-AE53-8115DDD645B2}" presName="parTx" presStyleLbl="revTx" presStyleIdx="0" presStyleCnt="10">
        <dgm:presLayoutVars>
          <dgm:chMax val="0"/>
          <dgm:chPref val="0"/>
        </dgm:presLayoutVars>
      </dgm:prSet>
      <dgm:spPr/>
    </dgm:pt>
    <dgm:pt modelId="{EA2C82E1-94C0-4C6F-A6F8-616C0155DE93}" type="pres">
      <dgm:prSet presAssocID="{ACAE02D6-3316-4F71-AE53-8115DDD645B2}" presName="txSpace" presStyleCnt="0"/>
      <dgm:spPr/>
    </dgm:pt>
    <dgm:pt modelId="{8B8FF495-89B7-44B0-A235-009090A134F8}" type="pres">
      <dgm:prSet presAssocID="{ACAE02D6-3316-4F71-AE53-8115DDD645B2}" presName="desTx" presStyleLbl="revTx" presStyleIdx="1" presStyleCnt="10">
        <dgm:presLayoutVars/>
      </dgm:prSet>
      <dgm:spPr/>
    </dgm:pt>
    <dgm:pt modelId="{0377FC51-894E-4386-A58A-7D8DF3ABA6D3}" type="pres">
      <dgm:prSet presAssocID="{B1CC54B9-6EB0-4D09-94AB-67FABB937F7E}" presName="sibTrans" presStyleCnt="0"/>
      <dgm:spPr/>
    </dgm:pt>
    <dgm:pt modelId="{601B8285-84E3-4FBC-A7EB-0A9DB50193C1}" type="pres">
      <dgm:prSet presAssocID="{7DEDDA36-900A-4EDB-976E-8377B73C679A}" presName="compNode" presStyleCnt="0"/>
      <dgm:spPr/>
    </dgm:pt>
    <dgm:pt modelId="{3C6FB812-F907-449D-B8FC-2F813BE67EA5}" type="pres">
      <dgm:prSet presAssocID="{7DEDDA36-900A-4EDB-976E-8377B73C679A}" presName="iconRect" presStyleLbl="node1" presStyleIdx="1" presStyleCnt="5" custLinFactNeighborX="58544" custLinFactNeighborY="-83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lipboard Partially Checked with solid fill"/>
        </a:ext>
      </dgm:extLst>
    </dgm:pt>
    <dgm:pt modelId="{2E086E80-5781-478A-BB7B-504F02658DE4}" type="pres">
      <dgm:prSet presAssocID="{7DEDDA36-900A-4EDB-976E-8377B73C679A}" presName="iconSpace" presStyleCnt="0"/>
      <dgm:spPr/>
    </dgm:pt>
    <dgm:pt modelId="{E9E773F8-E107-4E29-B9CF-6D093A8E364D}" type="pres">
      <dgm:prSet presAssocID="{7DEDDA36-900A-4EDB-976E-8377B73C679A}" presName="parTx" presStyleLbl="revTx" presStyleIdx="2" presStyleCnt="10">
        <dgm:presLayoutVars>
          <dgm:chMax val="0"/>
          <dgm:chPref val="0"/>
        </dgm:presLayoutVars>
      </dgm:prSet>
      <dgm:spPr/>
    </dgm:pt>
    <dgm:pt modelId="{2F4884A5-BB72-41E2-85DD-0F6F2B1451BE}" type="pres">
      <dgm:prSet presAssocID="{7DEDDA36-900A-4EDB-976E-8377B73C679A}" presName="txSpace" presStyleCnt="0"/>
      <dgm:spPr/>
    </dgm:pt>
    <dgm:pt modelId="{B303012F-328B-42DC-A4BC-D1A8B5C4B19D}" type="pres">
      <dgm:prSet presAssocID="{7DEDDA36-900A-4EDB-976E-8377B73C679A}" presName="desTx" presStyleLbl="revTx" presStyleIdx="3" presStyleCnt="10">
        <dgm:presLayoutVars/>
      </dgm:prSet>
      <dgm:spPr/>
    </dgm:pt>
    <dgm:pt modelId="{AC0F6B6D-37C4-4526-839C-4DC3A150938C}" type="pres">
      <dgm:prSet presAssocID="{8EB40AC0-91E1-45BB-946F-DC13E29E8BCA}" presName="sibTrans" presStyleCnt="0"/>
      <dgm:spPr/>
    </dgm:pt>
    <dgm:pt modelId="{6FD1D1B1-FC53-47D0-8C5A-CE26A3B99618}" type="pres">
      <dgm:prSet presAssocID="{E135FA30-DC85-4952-A6A8-6D8466F6E515}" presName="compNode" presStyleCnt="0"/>
      <dgm:spPr/>
    </dgm:pt>
    <dgm:pt modelId="{1929EE00-63A2-48B5-972C-DB6D5ADB719F}" type="pres">
      <dgm:prSet presAssocID="{E135FA30-DC85-4952-A6A8-6D8466F6E515}" presName="iconRect" presStyleLbl="node1" presStyleIdx="2" presStyleCnt="5" custLinFactNeighborX="37807" custLinFactNeighborY="221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Shopping cart with solid fill"/>
        </a:ext>
      </dgm:extLst>
    </dgm:pt>
    <dgm:pt modelId="{51EE7001-6980-4EF0-B209-702D57402B60}" type="pres">
      <dgm:prSet presAssocID="{E135FA30-DC85-4952-A6A8-6D8466F6E515}" presName="iconSpace" presStyleCnt="0"/>
      <dgm:spPr/>
    </dgm:pt>
    <dgm:pt modelId="{CF37C69F-4B0E-4AE3-A4F7-AC8184148FC9}" type="pres">
      <dgm:prSet presAssocID="{E135FA30-DC85-4952-A6A8-6D8466F6E515}" presName="parTx" presStyleLbl="revTx" presStyleIdx="4" presStyleCnt="10">
        <dgm:presLayoutVars>
          <dgm:chMax val="0"/>
          <dgm:chPref val="0"/>
        </dgm:presLayoutVars>
      </dgm:prSet>
      <dgm:spPr/>
    </dgm:pt>
    <dgm:pt modelId="{7B236895-E949-4611-95C7-655EF7C816B9}" type="pres">
      <dgm:prSet presAssocID="{E135FA30-DC85-4952-A6A8-6D8466F6E515}" presName="txSpace" presStyleCnt="0"/>
      <dgm:spPr/>
    </dgm:pt>
    <dgm:pt modelId="{40CE92AC-2D1F-4301-8422-DEEB968A3D4B}" type="pres">
      <dgm:prSet presAssocID="{E135FA30-DC85-4952-A6A8-6D8466F6E515}" presName="desTx" presStyleLbl="revTx" presStyleIdx="5" presStyleCnt="10">
        <dgm:presLayoutVars/>
      </dgm:prSet>
      <dgm:spPr/>
    </dgm:pt>
    <dgm:pt modelId="{E45DC007-BF0F-4FAA-8DAE-40F107E53535}" type="pres">
      <dgm:prSet presAssocID="{BE0EAA03-398C-45C3-80BF-4DF379D0A94B}" presName="sibTrans" presStyleCnt="0"/>
      <dgm:spPr/>
    </dgm:pt>
    <dgm:pt modelId="{A0E9BD1F-5C14-49C0-B81D-0F3B0B6442F3}" type="pres">
      <dgm:prSet presAssocID="{18DE13C6-0CA9-457C-BDD8-E8A10609188D}" presName="compNode" presStyleCnt="0"/>
      <dgm:spPr/>
    </dgm:pt>
    <dgm:pt modelId="{C68CF1BA-51CD-478D-AD75-83DC0F3DF100}" type="pres">
      <dgm:prSet presAssocID="{18DE13C6-0CA9-457C-BDD8-E8A10609188D}" presName="iconRect" presStyleLbl="node1" presStyleIdx="3" presStyleCnt="5" custLinFactNeighborX="29272" custLinFactNeighborY="2212"/>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City with solid fill"/>
        </a:ext>
      </dgm:extLst>
    </dgm:pt>
    <dgm:pt modelId="{503D91BB-76BD-4768-89A2-B99C123E84CC}" type="pres">
      <dgm:prSet presAssocID="{18DE13C6-0CA9-457C-BDD8-E8A10609188D}" presName="iconSpace" presStyleCnt="0"/>
      <dgm:spPr/>
    </dgm:pt>
    <dgm:pt modelId="{1CA498D0-EA04-42E5-B152-BFE5A7AAE201}" type="pres">
      <dgm:prSet presAssocID="{18DE13C6-0CA9-457C-BDD8-E8A10609188D}" presName="parTx" presStyleLbl="revTx" presStyleIdx="6" presStyleCnt="10">
        <dgm:presLayoutVars>
          <dgm:chMax val="0"/>
          <dgm:chPref val="0"/>
        </dgm:presLayoutVars>
      </dgm:prSet>
      <dgm:spPr/>
    </dgm:pt>
    <dgm:pt modelId="{F55FA642-BF53-48E3-9C90-5F22B6B83698}" type="pres">
      <dgm:prSet presAssocID="{18DE13C6-0CA9-457C-BDD8-E8A10609188D}" presName="txSpace" presStyleCnt="0"/>
      <dgm:spPr/>
    </dgm:pt>
    <dgm:pt modelId="{3467598A-398E-4831-A9B4-A97D443EBA01}" type="pres">
      <dgm:prSet presAssocID="{18DE13C6-0CA9-457C-BDD8-E8A10609188D}" presName="desTx" presStyleLbl="revTx" presStyleIdx="7" presStyleCnt="10">
        <dgm:presLayoutVars/>
      </dgm:prSet>
      <dgm:spPr/>
    </dgm:pt>
    <dgm:pt modelId="{874DCAC6-D4E2-4761-9E40-CA01D2B487E8}" type="pres">
      <dgm:prSet presAssocID="{53AAF27B-8F17-497E-8F11-43C93A9329A8}" presName="sibTrans" presStyleCnt="0"/>
      <dgm:spPr/>
    </dgm:pt>
    <dgm:pt modelId="{9CD996A8-0B93-45FA-A0B1-5D6CC0981CEA}" type="pres">
      <dgm:prSet presAssocID="{100E6AC3-BFA2-461C-A025-F11C03EB77C9}" presName="compNode" presStyleCnt="0"/>
      <dgm:spPr/>
    </dgm:pt>
    <dgm:pt modelId="{F91CFAB9-01D3-4B71-99ED-C20FC0C85F2D}" type="pres">
      <dgm:prSet presAssocID="{100E6AC3-BFA2-461C-A025-F11C03EB77C9}" presName="iconRect" presStyleLbl="node1" presStyleIdx="4" presStyleCnt="5" custLinFactNeighborX="20734" custLinFactNeighborY="2212"/>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Pie chart with solid fill"/>
        </a:ext>
      </dgm:extLst>
    </dgm:pt>
    <dgm:pt modelId="{03780D0D-DEE8-49E4-A87B-5BBA662B55B7}" type="pres">
      <dgm:prSet presAssocID="{100E6AC3-BFA2-461C-A025-F11C03EB77C9}" presName="iconSpace" presStyleCnt="0"/>
      <dgm:spPr/>
    </dgm:pt>
    <dgm:pt modelId="{D8436F9B-18A0-4084-A1E8-2C62F404CD1D}" type="pres">
      <dgm:prSet presAssocID="{100E6AC3-BFA2-461C-A025-F11C03EB77C9}" presName="parTx" presStyleLbl="revTx" presStyleIdx="8" presStyleCnt="10">
        <dgm:presLayoutVars>
          <dgm:chMax val="0"/>
          <dgm:chPref val="0"/>
        </dgm:presLayoutVars>
      </dgm:prSet>
      <dgm:spPr/>
    </dgm:pt>
    <dgm:pt modelId="{8C115711-08C3-4113-95EE-ADFC78CAAFD0}" type="pres">
      <dgm:prSet presAssocID="{100E6AC3-BFA2-461C-A025-F11C03EB77C9}" presName="txSpace" presStyleCnt="0"/>
      <dgm:spPr/>
    </dgm:pt>
    <dgm:pt modelId="{FCACB597-CCDC-4052-9AE2-684853BD3FB6}" type="pres">
      <dgm:prSet presAssocID="{100E6AC3-BFA2-461C-A025-F11C03EB77C9}" presName="desTx" presStyleLbl="revTx" presStyleIdx="9" presStyleCnt="10">
        <dgm:presLayoutVars/>
      </dgm:prSet>
      <dgm:spPr/>
    </dgm:pt>
  </dgm:ptLst>
  <dgm:cxnLst>
    <dgm:cxn modelId="{04D7090F-C556-4818-BFAF-154D1C4A7A2B}" type="presOf" srcId="{100E6AC3-BFA2-461C-A025-F11C03EB77C9}" destId="{D8436F9B-18A0-4084-A1E8-2C62F404CD1D}" srcOrd="0" destOrd="0" presId="urn:microsoft.com/office/officeart/2018/2/layout/IconLabelDescriptionList"/>
    <dgm:cxn modelId="{159D0920-E679-4907-9887-289AAB631DD7}" srcId="{FA92ABD1-8B5F-4F87-8997-D836F69CDF78}" destId="{100E6AC3-BFA2-461C-A025-F11C03EB77C9}" srcOrd="4" destOrd="0" parTransId="{27B1074B-DB6C-41EA-9F04-97024D59904E}" sibTransId="{1161D04C-AD47-426B-AB06-927F4A74129F}"/>
    <dgm:cxn modelId="{16E06522-D706-47FB-9211-4E27988352BE}" type="presOf" srcId="{ACAE02D6-3316-4F71-AE53-8115DDD645B2}" destId="{E74A1585-7830-4BBE-A52D-346CA36A3E3C}" srcOrd="0" destOrd="0" presId="urn:microsoft.com/office/officeart/2018/2/layout/IconLabelDescriptionList"/>
    <dgm:cxn modelId="{982CE534-D7DE-4A17-BE5E-BBB44190D3F1}" srcId="{FA92ABD1-8B5F-4F87-8997-D836F69CDF78}" destId="{E135FA30-DC85-4952-A6A8-6D8466F6E515}" srcOrd="2" destOrd="0" parTransId="{1C43D8AA-CFE5-4AEF-B3F5-DBD9D9A29022}" sibTransId="{BE0EAA03-398C-45C3-80BF-4DF379D0A94B}"/>
    <dgm:cxn modelId="{D21FF36F-498C-432C-89AF-3FA35DDBFBFB}" type="presOf" srcId="{FA92ABD1-8B5F-4F87-8997-D836F69CDF78}" destId="{528B339B-F4C6-4EEC-B872-4452CA5B83E0}" srcOrd="0" destOrd="0" presId="urn:microsoft.com/office/officeart/2018/2/layout/IconLabelDescriptionList"/>
    <dgm:cxn modelId="{9A800455-4483-4A60-A08A-0893342DE6F1}" srcId="{FA92ABD1-8B5F-4F87-8997-D836F69CDF78}" destId="{7DEDDA36-900A-4EDB-976E-8377B73C679A}" srcOrd="1" destOrd="0" parTransId="{586264DA-3009-4ECF-B095-11CE27F4025C}" sibTransId="{8EB40AC0-91E1-45BB-946F-DC13E29E8BCA}"/>
    <dgm:cxn modelId="{A1469A78-FC8A-46E8-9535-1BA102ABD388}" srcId="{FA92ABD1-8B5F-4F87-8997-D836F69CDF78}" destId="{ACAE02D6-3316-4F71-AE53-8115DDD645B2}" srcOrd="0" destOrd="0" parTransId="{7F7DA1A6-889C-4DCB-B34C-46096968C5A9}" sibTransId="{B1CC54B9-6EB0-4D09-94AB-67FABB937F7E}"/>
    <dgm:cxn modelId="{C614A8A0-444D-407D-81A5-C56D511CE13A}" type="presOf" srcId="{E135FA30-DC85-4952-A6A8-6D8466F6E515}" destId="{CF37C69F-4B0E-4AE3-A4F7-AC8184148FC9}" srcOrd="0" destOrd="0" presId="urn:microsoft.com/office/officeart/2018/2/layout/IconLabelDescriptionList"/>
    <dgm:cxn modelId="{FF82AFB7-824F-48F1-B228-832E53E39E03}" srcId="{FA92ABD1-8B5F-4F87-8997-D836F69CDF78}" destId="{18DE13C6-0CA9-457C-BDD8-E8A10609188D}" srcOrd="3" destOrd="0" parTransId="{F324CB91-8300-4904-B4EB-F11AD8FA48CE}" sibTransId="{53AAF27B-8F17-497E-8F11-43C93A9329A8}"/>
    <dgm:cxn modelId="{859A70C4-3EC7-499C-9194-CC7986EA5719}" type="presOf" srcId="{7DEDDA36-900A-4EDB-976E-8377B73C679A}" destId="{E9E773F8-E107-4E29-B9CF-6D093A8E364D}" srcOrd="0" destOrd="0" presId="urn:microsoft.com/office/officeart/2018/2/layout/IconLabelDescriptionList"/>
    <dgm:cxn modelId="{827DA4C5-7662-48F7-AED6-A9A85171B34F}" type="presOf" srcId="{18DE13C6-0CA9-457C-BDD8-E8A10609188D}" destId="{1CA498D0-EA04-42E5-B152-BFE5A7AAE201}" srcOrd="0" destOrd="0" presId="urn:microsoft.com/office/officeart/2018/2/layout/IconLabelDescriptionList"/>
    <dgm:cxn modelId="{141072C8-502C-4D30-A904-991C7355DD58}" type="presParOf" srcId="{528B339B-F4C6-4EEC-B872-4452CA5B83E0}" destId="{C4372A8A-38B5-4336-BB08-995018405FB3}" srcOrd="0" destOrd="0" presId="urn:microsoft.com/office/officeart/2018/2/layout/IconLabelDescriptionList"/>
    <dgm:cxn modelId="{78ACB821-F452-4382-8149-90C85DB3A8F7}" type="presParOf" srcId="{C4372A8A-38B5-4336-BB08-995018405FB3}" destId="{1380E670-D28E-4841-9BC7-4BDD1F8D563A}" srcOrd="0" destOrd="0" presId="urn:microsoft.com/office/officeart/2018/2/layout/IconLabelDescriptionList"/>
    <dgm:cxn modelId="{4025C10A-0BD3-4490-93EA-4DBEDD2A04AF}" type="presParOf" srcId="{C4372A8A-38B5-4336-BB08-995018405FB3}" destId="{CD24F8E3-C874-4B5B-8E2C-E1496E47D05E}" srcOrd="1" destOrd="0" presId="urn:microsoft.com/office/officeart/2018/2/layout/IconLabelDescriptionList"/>
    <dgm:cxn modelId="{0A71FA9D-7EC5-4485-8B6E-CB3D8C3A8765}" type="presParOf" srcId="{C4372A8A-38B5-4336-BB08-995018405FB3}" destId="{E74A1585-7830-4BBE-A52D-346CA36A3E3C}" srcOrd="2" destOrd="0" presId="urn:microsoft.com/office/officeart/2018/2/layout/IconLabelDescriptionList"/>
    <dgm:cxn modelId="{7671568E-B515-4690-8617-DDD3A5BEAFFD}" type="presParOf" srcId="{C4372A8A-38B5-4336-BB08-995018405FB3}" destId="{EA2C82E1-94C0-4C6F-A6F8-616C0155DE93}" srcOrd="3" destOrd="0" presId="urn:microsoft.com/office/officeart/2018/2/layout/IconLabelDescriptionList"/>
    <dgm:cxn modelId="{06FF9268-3A70-4C81-81C4-96571F1D5697}" type="presParOf" srcId="{C4372A8A-38B5-4336-BB08-995018405FB3}" destId="{8B8FF495-89B7-44B0-A235-009090A134F8}" srcOrd="4" destOrd="0" presId="urn:microsoft.com/office/officeart/2018/2/layout/IconLabelDescriptionList"/>
    <dgm:cxn modelId="{82AA266C-BCAF-475E-BC9F-E76049F81225}" type="presParOf" srcId="{528B339B-F4C6-4EEC-B872-4452CA5B83E0}" destId="{0377FC51-894E-4386-A58A-7D8DF3ABA6D3}" srcOrd="1" destOrd="0" presId="urn:microsoft.com/office/officeart/2018/2/layout/IconLabelDescriptionList"/>
    <dgm:cxn modelId="{B9982AC1-D782-4D86-AB55-769EA5EE486C}" type="presParOf" srcId="{528B339B-F4C6-4EEC-B872-4452CA5B83E0}" destId="{601B8285-84E3-4FBC-A7EB-0A9DB50193C1}" srcOrd="2" destOrd="0" presId="urn:microsoft.com/office/officeart/2018/2/layout/IconLabelDescriptionList"/>
    <dgm:cxn modelId="{91F70B1A-85E4-4313-B420-37362863954C}" type="presParOf" srcId="{601B8285-84E3-4FBC-A7EB-0A9DB50193C1}" destId="{3C6FB812-F907-449D-B8FC-2F813BE67EA5}" srcOrd="0" destOrd="0" presId="urn:microsoft.com/office/officeart/2018/2/layout/IconLabelDescriptionList"/>
    <dgm:cxn modelId="{05D9037A-2594-4136-A4FB-0E112CB11174}" type="presParOf" srcId="{601B8285-84E3-4FBC-A7EB-0A9DB50193C1}" destId="{2E086E80-5781-478A-BB7B-504F02658DE4}" srcOrd="1" destOrd="0" presId="urn:microsoft.com/office/officeart/2018/2/layout/IconLabelDescriptionList"/>
    <dgm:cxn modelId="{FFAFF977-C226-43A8-9F85-E21DAC1F5C85}" type="presParOf" srcId="{601B8285-84E3-4FBC-A7EB-0A9DB50193C1}" destId="{E9E773F8-E107-4E29-B9CF-6D093A8E364D}" srcOrd="2" destOrd="0" presId="urn:microsoft.com/office/officeart/2018/2/layout/IconLabelDescriptionList"/>
    <dgm:cxn modelId="{5948DE79-4846-4164-850C-8EF8440AD0D5}" type="presParOf" srcId="{601B8285-84E3-4FBC-A7EB-0A9DB50193C1}" destId="{2F4884A5-BB72-41E2-85DD-0F6F2B1451BE}" srcOrd="3" destOrd="0" presId="urn:microsoft.com/office/officeart/2018/2/layout/IconLabelDescriptionList"/>
    <dgm:cxn modelId="{F7B1CA4F-4E85-4913-B9DC-F8F538045B96}" type="presParOf" srcId="{601B8285-84E3-4FBC-A7EB-0A9DB50193C1}" destId="{B303012F-328B-42DC-A4BC-D1A8B5C4B19D}" srcOrd="4" destOrd="0" presId="urn:microsoft.com/office/officeart/2018/2/layout/IconLabelDescriptionList"/>
    <dgm:cxn modelId="{65DB146A-4111-490E-8CE0-AA319F1620B1}" type="presParOf" srcId="{528B339B-F4C6-4EEC-B872-4452CA5B83E0}" destId="{AC0F6B6D-37C4-4526-839C-4DC3A150938C}" srcOrd="3" destOrd="0" presId="urn:microsoft.com/office/officeart/2018/2/layout/IconLabelDescriptionList"/>
    <dgm:cxn modelId="{AC3F2305-E1AD-4533-BBB9-A8AD4B184703}" type="presParOf" srcId="{528B339B-F4C6-4EEC-B872-4452CA5B83E0}" destId="{6FD1D1B1-FC53-47D0-8C5A-CE26A3B99618}" srcOrd="4" destOrd="0" presId="urn:microsoft.com/office/officeart/2018/2/layout/IconLabelDescriptionList"/>
    <dgm:cxn modelId="{0D866478-2F08-497A-B0C8-584E92ADA4D0}" type="presParOf" srcId="{6FD1D1B1-FC53-47D0-8C5A-CE26A3B99618}" destId="{1929EE00-63A2-48B5-972C-DB6D5ADB719F}" srcOrd="0" destOrd="0" presId="urn:microsoft.com/office/officeart/2018/2/layout/IconLabelDescriptionList"/>
    <dgm:cxn modelId="{FB866F6E-0871-4B32-AC25-30C45EBC0F10}" type="presParOf" srcId="{6FD1D1B1-FC53-47D0-8C5A-CE26A3B99618}" destId="{51EE7001-6980-4EF0-B209-702D57402B60}" srcOrd="1" destOrd="0" presId="urn:microsoft.com/office/officeart/2018/2/layout/IconLabelDescriptionList"/>
    <dgm:cxn modelId="{1191AD3C-5B58-4916-A023-0165893D7EC1}" type="presParOf" srcId="{6FD1D1B1-FC53-47D0-8C5A-CE26A3B99618}" destId="{CF37C69F-4B0E-4AE3-A4F7-AC8184148FC9}" srcOrd="2" destOrd="0" presId="urn:microsoft.com/office/officeart/2018/2/layout/IconLabelDescriptionList"/>
    <dgm:cxn modelId="{404C2D4D-3227-4F58-92E0-AE45DE4648E9}" type="presParOf" srcId="{6FD1D1B1-FC53-47D0-8C5A-CE26A3B99618}" destId="{7B236895-E949-4611-95C7-655EF7C816B9}" srcOrd="3" destOrd="0" presId="urn:microsoft.com/office/officeart/2018/2/layout/IconLabelDescriptionList"/>
    <dgm:cxn modelId="{93971A76-4E83-44F2-ABA3-66584E7DB38A}" type="presParOf" srcId="{6FD1D1B1-FC53-47D0-8C5A-CE26A3B99618}" destId="{40CE92AC-2D1F-4301-8422-DEEB968A3D4B}" srcOrd="4" destOrd="0" presId="urn:microsoft.com/office/officeart/2018/2/layout/IconLabelDescriptionList"/>
    <dgm:cxn modelId="{2CDA34C4-064E-4399-8022-763032999951}" type="presParOf" srcId="{528B339B-F4C6-4EEC-B872-4452CA5B83E0}" destId="{E45DC007-BF0F-4FAA-8DAE-40F107E53535}" srcOrd="5" destOrd="0" presId="urn:microsoft.com/office/officeart/2018/2/layout/IconLabelDescriptionList"/>
    <dgm:cxn modelId="{5EFAD303-F5CB-40F9-994F-FAE3C8B696EA}" type="presParOf" srcId="{528B339B-F4C6-4EEC-B872-4452CA5B83E0}" destId="{A0E9BD1F-5C14-49C0-B81D-0F3B0B6442F3}" srcOrd="6" destOrd="0" presId="urn:microsoft.com/office/officeart/2018/2/layout/IconLabelDescriptionList"/>
    <dgm:cxn modelId="{CA86F51A-6050-4FE0-A150-68284BBDE009}" type="presParOf" srcId="{A0E9BD1F-5C14-49C0-B81D-0F3B0B6442F3}" destId="{C68CF1BA-51CD-478D-AD75-83DC0F3DF100}" srcOrd="0" destOrd="0" presId="urn:microsoft.com/office/officeart/2018/2/layout/IconLabelDescriptionList"/>
    <dgm:cxn modelId="{4F1B6DE8-7411-464E-A8DC-E7B9E1FDC9A1}" type="presParOf" srcId="{A0E9BD1F-5C14-49C0-B81D-0F3B0B6442F3}" destId="{503D91BB-76BD-4768-89A2-B99C123E84CC}" srcOrd="1" destOrd="0" presId="urn:microsoft.com/office/officeart/2018/2/layout/IconLabelDescriptionList"/>
    <dgm:cxn modelId="{FEB00DC5-5A14-4DA1-83EC-0090CF6D7FB9}" type="presParOf" srcId="{A0E9BD1F-5C14-49C0-B81D-0F3B0B6442F3}" destId="{1CA498D0-EA04-42E5-B152-BFE5A7AAE201}" srcOrd="2" destOrd="0" presId="urn:microsoft.com/office/officeart/2018/2/layout/IconLabelDescriptionList"/>
    <dgm:cxn modelId="{0D5ED8FE-FBDE-4F5F-BD5E-168B0818B197}" type="presParOf" srcId="{A0E9BD1F-5C14-49C0-B81D-0F3B0B6442F3}" destId="{F55FA642-BF53-48E3-9C90-5F22B6B83698}" srcOrd="3" destOrd="0" presId="urn:microsoft.com/office/officeart/2018/2/layout/IconLabelDescriptionList"/>
    <dgm:cxn modelId="{87DC13F2-6212-4F4E-ADDE-1EF328B021B9}" type="presParOf" srcId="{A0E9BD1F-5C14-49C0-B81D-0F3B0B6442F3}" destId="{3467598A-398E-4831-A9B4-A97D443EBA01}" srcOrd="4" destOrd="0" presId="urn:microsoft.com/office/officeart/2018/2/layout/IconLabelDescriptionList"/>
    <dgm:cxn modelId="{A0B530FB-544B-4E28-90DE-B77F5919E372}" type="presParOf" srcId="{528B339B-F4C6-4EEC-B872-4452CA5B83E0}" destId="{874DCAC6-D4E2-4761-9E40-CA01D2B487E8}" srcOrd="7" destOrd="0" presId="urn:microsoft.com/office/officeart/2018/2/layout/IconLabelDescriptionList"/>
    <dgm:cxn modelId="{656DFF5A-3C26-4F70-A0C6-C12E76CA1E41}" type="presParOf" srcId="{528B339B-F4C6-4EEC-B872-4452CA5B83E0}" destId="{9CD996A8-0B93-45FA-A0B1-5D6CC0981CEA}" srcOrd="8" destOrd="0" presId="urn:microsoft.com/office/officeart/2018/2/layout/IconLabelDescriptionList"/>
    <dgm:cxn modelId="{B81E273F-45AA-42DA-9516-1195A7021323}" type="presParOf" srcId="{9CD996A8-0B93-45FA-A0B1-5D6CC0981CEA}" destId="{F91CFAB9-01D3-4B71-99ED-C20FC0C85F2D}" srcOrd="0" destOrd="0" presId="urn:microsoft.com/office/officeart/2018/2/layout/IconLabelDescriptionList"/>
    <dgm:cxn modelId="{6CB59B39-1024-40A7-95AD-C8E0D01CE107}" type="presParOf" srcId="{9CD996A8-0B93-45FA-A0B1-5D6CC0981CEA}" destId="{03780D0D-DEE8-49E4-A87B-5BBA662B55B7}" srcOrd="1" destOrd="0" presId="urn:microsoft.com/office/officeart/2018/2/layout/IconLabelDescriptionList"/>
    <dgm:cxn modelId="{84BC5D88-814E-4F72-92E8-C82F9CFCC239}" type="presParOf" srcId="{9CD996A8-0B93-45FA-A0B1-5D6CC0981CEA}" destId="{D8436F9B-18A0-4084-A1E8-2C62F404CD1D}" srcOrd="2" destOrd="0" presId="urn:microsoft.com/office/officeart/2018/2/layout/IconLabelDescriptionList"/>
    <dgm:cxn modelId="{20D9C950-D189-4867-9938-C0520D8CB970}" type="presParOf" srcId="{9CD996A8-0B93-45FA-A0B1-5D6CC0981CEA}" destId="{8C115711-08C3-4113-95EE-ADFC78CAAFD0}" srcOrd="3" destOrd="0" presId="urn:microsoft.com/office/officeart/2018/2/layout/IconLabelDescriptionList"/>
    <dgm:cxn modelId="{6E783C84-DB70-4D65-9513-51E61F4152E1}" type="presParOf" srcId="{9CD996A8-0B93-45FA-A0B1-5D6CC0981CEA}" destId="{FCACB597-CCDC-4052-9AE2-684853BD3FB6}" srcOrd="4" destOrd="0" presId="urn:microsoft.com/office/officeart/2018/2/layout/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80E670-D28E-4841-9BC7-4BDD1F8D563A}">
      <dsp:nvSpPr>
        <dsp:cNvPr id="0" name=""/>
        <dsp:cNvSpPr/>
      </dsp:nvSpPr>
      <dsp:spPr>
        <a:xfrm>
          <a:off x="518599" y="1125988"/>
          <a:ext cx="707273" cy="7072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4A1585-7830-4BBE-A52D-346CA36A3E3C}">
      <dsp:nvSpPr>
        <dsp:cNvPr id="0" name=""/>
        <dsp:cNvSpPr/>
      </dsp:nvSpPr>
      <dsp:spPr>
        <a:xfrm>
          <a:off x="1016" y="1895744"/>
          <a:ext cx="2020781" cy="558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GB" sz="1800" kern="1200" dirty="0">
              <a:latin typeface="+mj-lt"/>
            </a:rPr>
            <a:t>Customers and Sales</a:t>
          </a:r>
          <a:endParaRPr lang="en-US" sz="1800" kern="1200" dirty="0">
            <a:latin typeface="+mj-lt"/>
          </a:endParaRPr>
        </a:p>
      </dsp:txBody>
      <dsp:txXfrm>
        <a:off x="1016" y="1895744"/>
        <a:ext cx="2020781" cy="558872"/>
      </dsp:txXfrm>
    </dsp:sp>
    <dsp:sp modelId="{8B8FF495-89B7-44B0-A235-009090A134F8}">
      <dsp:nvSpPr>
        <dsp:cNvPr id="0" name=""/>
        <dsp:cNvSpPr/>
      </dsp:nvSpPr>
      <dsp:spPr>
        <a:xfrm>
          <a:off x="1016" y="2490955"/>
          <a:ext cx="2020781" cy="436313"/>
        </a:xfrm>
        <a:prstGeom prst="rect">
          <a:avLst/>
        </a:prstGeom>
        <a:noFill/>
        <a:ln>
          <a:noFill/>
        </a:ln>
        <a:effectLst/>
      </dsp:spPr>
      <dsp:style>
        <a:lnRef idx="0">
          <a:scrgbClr r="0" g="0" b="0"/>
        </a:lnRef>
        <a:fillRef idx="0">
          <a:scrgbClr r="0" g="0" b="0"/>
        </a:fillRef>
        <a:effectRef idx="0">
          <a:scrgbClr r="0" g="0" b="0"/>
        </a:effectRef>
        <a:fontRef idx="minor"/>
      </dsp:style>
    </dsp:sp>
    <dsp:sp modelId="{3C6FB812-F907-449D-B8FC-2F813BE67EA5}">
      <dsp:nvSpPr>
        <dsp:cNvPr id="0" name=""/>
        <dsp:cNvSpPr/>
      </dsp:nvSpPr>
      <dsp:spPr>
        <a:xfrm>
          <a:off x="2789501" y="1104423"/>
          <a:ext cx="707273" cy="7072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E773F8-E107-4E29-B9CF-6D093A8E364D}">
      <dsp:nvSpPr>
        <dsp:cNvPr id="0" name=""/>
        <dsp:cNvSpPr/>
      </dsp:nvSpPr>
      <dsp:spPr>
        <a:xfrm>
          <a:off x="2375434" y="1895744"/>
          <a:ext cx="2020781" cy="558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GB" sz="1800" kern="1200" dirty="0">
              <a:latin typeface="+mj-lt"/>
            </a:rPr>
            <a:t>Inventory and Films</a:t>
          </a:r>
          <a:endParaRPr lang="en-US" sz="1800" kern="1200" dirty="0">
            <a:latin typeface="+mj-lt"/>
          </a:endParaRPr>
        </a:p>
      </dsp:txBody>
      <dsp:txXfrm>
        <a:off x="2375434" y="1895744"/>
        <a:ext cx="2020781" cy="558872"/>
      </dsp:txXfrm>
    </dsp:sp>
    <dsp:sp modelId="{B303012F-328B-42DC-A4BC-D1A8B5C4B19D}">
      <dsp:nvSpPr>
        <dsp:cNvPr id="0" name=""/>
        <dsp:cNvSpPr/>
      </dsp:nvSpPr>
      <dsp:spPr>
        <a:xfrm>
          <a:off x="2375434" y="2490955"/>
          <a:ext cx="2020781" cy="436313"/>
        </a:xfrm>
        <a:prstGeom prst="rect">
          <a:avLst/>
        </a:prstGeom>
        <a:noFill/>
        <a:ln>
          <a:noFill/>
        </a:ln>
        <a:effectLst/>
      </dsp:spPr>
      <dsp:style>
        <a:lnRef idx="0">
          <a:scrgbClr r="0" g="0" b="0"/>
        </a:lnRef>
        <a:fillRef idx="0">
          <a:scrgbClr r="0" g="0" b="0"/>
        </a:fillRef>
        <a:effectRef idx="0">
          <a:scrgbClr r="0" g="0" b="0"/>
        </a:effectRef>
        <a:fontRef idx="minor"/>
      </dsp:style>
    </dsp:sp>
    <dsp:sp modelId="{1929EE00-63A2-48B5-972C-DB6D5ADB719F}">
      <dsp:nvSpPr>
        <dsp:cNvPr id="0" name=""/>
        <dsp:cNvSpPr/>
      </dsp:nvSpPr>
      <dsp:spPr>
        <a:xfrm>
          <a:off x="5017251" y="1125988"/>
          <a:ext cx="707273" cy="70727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37C69F-4B0E-4AE3-A4F7-AC8184148FC9}">
      <dsp:nvSpPr>
        <dsp:cNvPr id="0" name=""/>
        <dsp:cNvSpPr/>
      </dsp:nvSpPr>
      <dsp:spPr>
        <a:xfrm>
          <a:off x="4749852" y="1895744"/>
          <a:ext cx="2020781" cy="558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GB" sz="1800" b="1" kern="1200" dirty="0">
              <a:solidFill>
                <a:srgbClr val="32363F">
                  <a:hueOff val="0"/>
                  <a:satOff val="0"/>
                  <a:lumOff val="0"/>
                  <a:alphaOff val="0"/>
                </a:srgbClr>
              </a:solidFill>
              <a:latin typeface="Calibri"/>
              <a:ea typeface="+mn-ea"/>
              <a:cs typeface="+mn-cs"/>
            </a:rPr>
            <a:t>Staff and Stores</a:t>
          </a:r>
          <a:endParaRPr lang="en-US" sz="1800" b="1" kern="1200" dirty="0">
            <a:solidFill>
              <a:srgbClr val="32363F">
                <a:hueOff val="0"/>
                <a:satOff val="0"/>
                <a:lumOff val="0"/>
                <a:alphaOff val="0"/>
              </a:srgbClr>
            </a:solidFill>
            <a:latin typeface="Calibri"/>
            <a:ea typeface="+mn-ea"/>
            <a:cs typeface="+mn-cs"/>
          </a:endParaRPr>
        </a:p>
      </dsp:txBody>
      <dsp:txXfrm>
        <a:off x="4749852" y="1895744"/>
        <a:ext cx="2020781" cy="558872"/>
      </dsp:txXfrm>
    </dsp:sp>
    <dsp:sp modelId="{40CE92AC-2D1F-4301-8422-DEEB968A3D4B}">
      <dsp:nvSpPr>
        <dsp:cNvPr id="0" name=""/>
        <dsp:cNvSpPr/>
      </dsp:nvSpPr>
      <dsp:spPr>
        <a:xfrm>
          <a:off x="4749852" y="2490955"/>
          <a:ext cx="2020781" cy="436313"/>
        </a:xfrm>
        <a:prstGeom prst="rect">
          <a:avLst/>
        </a:prstGeom>
        <a:noFill/>
        <a:ln>
          <a:noFill/>
        </a:ln>
        <a:effectLst/>
      </dsp:spPr>
      <dsp:style>
        <a:lnRef idx="0">
          <a:scrgbClr r="0" g="0" b="0"/>
        </a:lnRef>
        <a:fillRef idx="0">
          <a:scrgbClr r="0" g="0" b="0"/>
        </a:fillRef>
        <a:effectRef idx="0">
          <a:scrgbClr r="0" g="0" b="0"/>
        </a:effectRef>
        <a:fontRef idx="minor"/>
      </dsp:style>
    </dsp:sp>
    <dsp:sp modelId="{C68CF1BA-51CD-478D-AD75-83DC0F3DF100}">
      <dsp:nvSpPr>
        <dsp:cNvPr id="0" name=""/>
        <dsp:cNvSpPr/>
      </dsp:nvSpPr>
      <dsp:spPr>
        <a:xfrm>
          <a:off x="7331303" y="1125988"/>
          <a:ext cx="707273" cy="70727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A498D0-EA04-42E5-B152-BFE5A7AAE201}">
      <dsp:nvSpPr>
        <dsp:cNvPr id="0" name=""/>
        <dsp:cNvSpPr/>
      </dsp:nvSpPr>
      <dsp:spPr>
        <a:xfrm>
          <a:off x="7124270" y="1895744"/>
          <a:ext cx="2020781" cy="558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GB" sz="1800" b="1" kern="1200" dirty="0">
              <a:solidFill>
                <a:srgbClr val="32363F">
                  <a:hueOff val="0"/>
                  <a:satOff val="0"/>
                  <a:lumOff val="0"/>
                  <a:alphaOff val="0"/>
                </a:srgbClr>
              </a:solidFill>
              <a:latin typeface="Calibri"/>
              <a:ea typeface="+mn-ea"/>
              <a:cs typeface="+mn-cs"/>
            </a:rPr>
            <a:t>Demographic</a:t>
          </a:r>
          <a:endParaRPr lang="en-US" sz="1800" b="1" kern="1200" dirty="0">
            <a:solidFill>
              <a:srgbClr val="32363F">
                <a:hueOff val="0"/>
                <a:satOff val="0"/>
                <a:lumOff val="0"/>
                <a:alphaOff val="0"/>
              </a:srgbClr>
            </a:solidFill>
            <a:latin typeface="Calibri"/>
            <a:ea typeface="+mn-ea"/>
            <a:cs typeface="+mn-cs"/>
          </a:endParaRPr>
        </a:p>
      </dsp:txBody>
      <dsp:txXfrm>
        <a:off x="7124270" y="1895744"/>
        <a:ext cx="2020781" cy="558872"/>
      </dsp:txXfrm>
    </dsp:sp>
    <dsp:sp modelId="{3467598A-398E-4831-A9B4-A97D443EBA01}">
      <dsp:nvSpPr>
        <dsp:cNvPr id="0" name=""/>
        <dsp:cNvSpPr/>
      </dsp:nvSpPr>
      <dsp:spPr>
        <a:xfrm>
          <a:off x="7124270" y="2490955"/>
          <a:ext cx="2020781" cy="436313"/>
        </a:xfrm>
        <a:prstGeom prst="rect">
          <a:avLst/>
        </a:prstGeom>
        <a:noFill/>
        <a:ln>
          <a:noFill/>
        </a:ln>
        <a:effectLst/>
      </dsp:spPr>
      <dsp:style>
        <a:lnRef idx="0">
          <a:scrgbClr r="0" g="0" b="0"/>
        </a:lnRef>
        <a:fillRef idx="0">
          <a:scrgbClr r="0" g="0" b="0"/>
        </a:fillRef>
        <a:effectRef idx="0">
          <a:scrgbClr r="0" g="0" b="0"/>
        </a:effectRef>
        <a:fontRef idx="minor"/>
      </dsp:style>
    </dsp:sp>
    <dsp:sp modelId="{F91CFAB9-01D3-4B71-99ED-C20FC0C85F2D}">
      <dsp:nvSpPr>
        <dsp:cNvPr id="0" name=""/>
        <dsp:cNvSpPr/>
      </dsp:nvSpPr>
      <dsp:spPr>
        <a:xfrm>
          <a:off x="9645334" y="1125988"/>
          <a:ext cx="707273" cy="70727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436F9B-18A0-4084-A1E8-2C62F404CD1D}">
      <dsp:nvSpPr>
        <dsp:cNvPr id="0" name=""/>
        <dsp:cNvSpPr/>
      </dsp:nvSpPr>
      <dsp:spPr>
        <a:xfrm>
          <a:off x="9498688" y="1895744"/>
          <a:ext cx="2020781" cy="558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GB" sz="1800" b="1" kern="1200" dirty="0">
              <a:solidFill>
                <a:srgbClr val="32363F">
                  <a:hueOff val="0"/>
                  <a:satOff val="0"/>
                  <a:lumOff val="0"/>
                  <a:alphaOff val="0"/>
                </a:srgbClr>
              </a:solidFill>
              <a:latin typeface="Calibri"/>
              <a:ea typeface="+mn-ea"/>
              <a:cs typeface="+mn-cs"/>
            </a:rPr>
            <a:t>Categories and Languages</a:t>
          </a:r>
          <a:endParaRPr lang="en-US" sz="1800" b="1" kern="1200" dirty="0">
            <a:solidFill>
              <a:srgbClr val="32363F">
                <a:hueOff val="0"/>
                <a:satOff val="0"/>
                <a:lumOff val="0"/>
                <a:alphaOff val="0"/>
              </a:srgbClr>
            </a:solidFill>
            <a:latin typeface="Calibri"/>
            <a:ea typeface="+mn-ea"/>
            <a:cs typeface="+mn-cs"/>
          </a:endParaRPr>
        </a:p>
      </dsp:txBody>
      <dsp:txXfrm>
        <a:off x="9498688" y="1895744"/>
        <a:ext cx="2020781" cy="558872"/>
      </dsp:txXfrm>
    </dsp:sp>
    <dsp:sp modelId="{FCACB597-CCDC-4052-9AE2-684853BD3FB6}">
      <dsp:nvSpPr>
        <dsp:cNvPr id="0" name=""/>
        <dsp:cNvSpPr/>
      </dsp:nvSpPr>
      <dsp:spPr>
        <a:xfrm>
          <a:off x="9498688" y="2490955"/>
          <a:ext cx="2020781" cy="436313"/>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AC74A-664E-43D3-859E-B35855730D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710C658-31F9-4A67-8267-E3463B262A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AD794A-17F4-48F7-A14F-39DCAE091952}" type="datetimeFigureOut">
              <a:rPr lang="en-US" smtClean="0"/>
              <a:t>7/21/2023</a:t>
            </a:fld>
            <a:endParaRPr lang="en-US" dirty="0"/>
          </a:p>
        </p:txBody>
      </p:sp>
      <p:sp>
        <p:nvSpPr>
          <p:cNvPr id="4" name="Footer Placeholder 3">
            <a:extLst>
              <a:ext uri="{FF2B5EF4-FFF2-40B4-BE49-F238E27FC236}">
                <a16:creationId xmlns:a16="http://schemas.microsoft.com/office/drawing/2014/main" id="{CD7BBBF1-3A7A-4F4B-8592-578ABE65B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A02F046-B531-4374-9A89-AC21BCA06E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2DFAA7-D3C3-4D01-9299-453E25D16D4E}" type="slidenum">
              <a:rPr lang="en-US" smtClean="0"/>
              <a:t>‹#›</a:t>
            </a:fld>
            <a:endParaRPr lang="en-US" dirty="0"/>
          </a:p>
        </p:txBody>
      </p:sp>
    </p:spTree>
    <p:extLst>
      <p:ext uri="{BB962C8B-B14F-4D97-AF65-F5344CB8AC3E}">
        <p14:creationId xmlns:p14="http://schemas.microsoft.com/office/powerpoint/2010/main" val="900527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C6A87-CC60-415C-BFEE-13D1CAD6861A}" type="datetimeFigureOut">
              <a:rPr lang="en-US" smtClean="0"/>
              <a:t>7/21/2023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C51814-3B91-4036-94D2-3977634EE214}" type="slidenum">
              <a:rPr lang="en-US" smtClean="0"/>
              <a:t>‹#›</a:t>
            </a:fld>
            <a:endParaRPr lang="en-US" dirty="0"/>
          </a:p>
        </p:txBody>
      </p:sp>
    </p:spTree>
    <p:extLst>
      <p:ext uri="{BB962C8B-B14F-4D97-AF65-F5344CB8AC3E}">
        <p14:creationId xmlns:p14="http://schemas.microsoft.com/office/powerpoint/2010/main" val="1300625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1F1F1F"/>
                </a:solidFill>
                <a:effectLst/>
                <a:latin typeface="Google Sans"/>
              </a:rPr>
              <a:t>Hi everyone,</a:t>
            </a:r>
          </a:p>
          <a:p>
            <a:pPr algn="l"/>
            <a:endParaRPr lang="en-GB" b="0" i="0" dirty="0">
              <a:solidFill>
                <a:srgbClr val="1F1F1F"/>
              </a:solidFill>
              <a:effectLst/>
              <a:latin typeface="Google Sans"/>
            </a:endParaRPr>
          </a:p>
          <a:p>
            <a:pPr algn="l"/>
            <a:r>
              <a:rPr lang="en-GB" b="0" i="0" dirty="0">
                <a:solidFill>
                  <a:srgbClr val="1F1F1F"/>
                </a:solidFill>
                <a:effectLst/>
                <a:latin typeface="Google Sans"/>
              </a:rPr>
              <a:t>My name is Shiraj Ahmad,</a:t>
            </a:r>
          </a:p>
          <a:p>
            <a:pPr algn="l"/>
            <a:r>
              <a:rPr lang="en-GB" b="0" i="0" dirty="0">
                <a:solidFill>
                  <a:srgbClr val="1F1F1F"/>
                </a:solidFill>
                <a:effectLst/>
                <a:latin typeface="Google Sans"/>
              </a:rPr>
              <a:t> and I'm a mentor here for data science. </a:t>
            </a:r>
          </a:p>
          <a:p>
            <a:pPr algn="l"/>
            <a:r>
              <a:rPr lang="en-GB" b="0" i="0" dirty="0">
                <a:solidFill>
                  <a:srgbClr val="1F1F1F"/>
                </a:solidFill>
                <a:effectLst/>
                <a:latin typeface="Google Sans"/>
              </a:rPr>
              <a:t>In this session, I'll be explaining Power BI's Capstone Project: Sakila DVD Rentals</a:t>
            </a:r>
          </a:p>
          <a:p>
            <a:pPr algn="l"/>
            <a:r>
              <a:rPr lang="en-GB" b="0" i="0" dirty="0">
                <a:solidFill>
                  <a:srgbClr val="1F1F1F"/>
                </a:solidFill>
                <a:effectLst/>
                <a:latin typeface="Google Sans"/>
              </a:rPr>
              <a:t>First, congratulations on completing Excel, SQL, and Power BI. </a:t>
            </a:r>
          </a:p>
          <a:p>
            <a:pPr algn="l"/>
            <a:r>
              <a:rPr lang="en-GB" b="0" i="0" dirty="0">
                <a:solidFill>
                  <a:srgbClr val="1F1F1F"/>
                </a:solidFill>
                <a:effectLst/>
                <a:latin typeface="Google Sans"/>
              </a:rPr>
              <a:t>After completing this Capstone Project, you'll be job-ready!</a:t>
            </a:r>
          </a:p>
          <a:p>
            <a:pPr algn="l"/>
            <a:r>
              <a:rPr lang="en-GB" b="0" i="0" dirty="0">
                <a:solidFill>
                  <a:srgbClr val="1F1F1F"/>
                </a:solidFill>
                <a:effectLst/>
                <a:latin typeface="Google Sans"/>
              </a:rPr>
              <a:t>So, let's get started.</a:t>
            </a:r>
          </a:p>
          <a:p>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1</a:t>
            </a:fld>
            <a:endParaRPr lang="en-US" dirty="0"/>
          </a:p>
        </p:txBody>
      </p:sp>
    </p:spTree>
    <p:extLst>
      <p:ext uri="{BB962C8B-B14F-4D97-AF65-F5344CB8AC3E}">
        <p14:creationId xmlns:p14="http://schemas.microsoft.com/office/powerpoint/2010/main" val="1077931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Overview of Power BI Dashboard for Sakila DVD Rental Store Database:</a:t>
            </a:r>
          </a:p>
          <a:p>
            <a:endParaRPr lang="en-GB" dirty="0"/>
          </a:p>
          <a:p>
            <a:r>
              <a:rPr lang="en-GB" dirty="0"/>
              <a:t>The Power BI Dashboard for the Sakila DVD Rental Store Database is a comprehensive tool designed to provide valuable insights into various aspects of the rental store business. The dashboard focuses on four key areas: Customers and Sales, Inventory and Films, Staff and Stores, and Demographics, Categories, and Language. By leveraging data from the Sakila database, the dashboard offers interactive visualizations and analytics to support data-driven decision-making and strategic planning.</a:t>
            </a:r>
          </a:p>
          <a:p>
            <a:endParaRPr lang="en-GB" dirty="0"/>
          </a:p>
          <a:p>
            <a:r>
              <a:rPr lang="en-GB" dirty="0"/>
              <a:t>Key Components:</a:t>
            </a:r>
          </a:p>
          <a:p>
            <a:endParaRPr lang="en-GB" dirty="0"/>
          </a:p>
          <a:p>
            <a:r>
              <a:rPr lang="en-GB" dirty="0"/>
              <a:t>1. Customers and Sales:</a:t>
            </a:r>
          </a:p>
          <a:p>
            <a:r>
              <a:rPr lang="en-GB" dirty="0"/>
              <a:t>This section of the dashboard provides a detailed analysis of customer </a:t>
            </a:r>
            <a:r>
              <a:rPr lang="en-GB" dirty="0" err="1"/>
              <a:t>behavior</a:t>
            </a:r>
            <a:r>
              <a:rPr lang="en-GB" dirty="0"/>
              <a:t> and sales performance. It includes key metrics such as total revenue, sales trends over time, and sales by customer segments. Users can explore customer-specific data, identify high-value customers, and track customer retention. This analysis helps rental store owners optimize marketing strategies and improve customer satisfaction.</a:t>
            </a:r>
          </a:p>
          <a:p>
            <a:endParaRPr lang="en-GB" dirty="0"/>
          </a:p>
          <a:p>
            <a:r>
              <a:rPr lang="en-GB" dirty="0"/>
              <a:t>2. Inventory and Films:</a:t>
            </a:r>
          </a:p>
          <a:p>
            <a:r>
              <a:rPr lang="en-GB" dirty="0"/>
              <a:t>The Inventory and Films section focuses on film inventory management and film performance. It showcases film categories, availability, and popularity based on rentals and returns. Users can identify top-performing film categories, stock popular films, and manage inventory levels efficiently. This analysis enables the rental store to ensure a diverse and appealing film collection for customers.</a:t>
            </a:r>
          </a:p>
          <a:p>
            <a:endParaRPr lang="en-GB" dirty="0"/>
          </a:p>
          <a:p>
            <a:r>
              <a:rPr lang="en-GB" dirty="0"/>
              <a:t>3. Staff and Stores:</a:t>
            </a:r>
          </a:p>
          <a:p>
            <a:r>
              <a:rPr lang="en-GB" dirty="0"/>
              <a:t>This section provides insights into staff performance and store operations. It includes metrics such as employee sales, customer satisfaction ratings, and store revenue. Users can evaluate staff productivity, assess store performance, and identify areas for improvement. This analysis aids in optimizing staff allocation and enhancing overall store efficiency.</a:t>
            </a:r>
          </a:p>
          <a:p>
            <a:endParaRPr lang="en-GB" dirty="0"/>
          </a:p>
          <a:p>
            <a:r>
              <a:rPr lang="en-GB" dirty="0"/>
              <a:t>4. Demographics, Categories, and Language:</a:t>
            </a:r>
          </a:p>
          <a:p>
            <a:r>
              <a:rPr lang="en-GB" dirty="0"/>
              <a:t>The Demographics, Categories, and Language section focuses on understanding customer demographics and film preferences. It presents visualizations of customer age groups, film categories, and languages preferred by customers. Rental store owners can use this information to tailor marketing efforts, offer personalized recommendations, and improve customer experiences.</a:t>
            </a:r>
          </a:p>
          <a:p>
            <a:endParaRPr lang="en-GB" dirty="0"/>
          </a:p>
          <a:p>
            <a:r>
              <a:rPr lang="en-GB" dirty="0"/>
              <a:t>In conclusion, the Power BI Dashboard for the Sakila DVD Rental Store Database offers valuable insights, guides business improvement, facilitates data-driven evaluations, and enhances the overall understanding of the rental store operations. By leveraging these insights, rental store owners can make informed decisions, optimize film inventory, improve customer satisfaction, and achieve sustained success in the competitive DVD rental market.</a:t>
            </a:r>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2</a:t>
            </a:fld>
            <a:endParaRPr lang="en-US" dirty="0"/>
          </a:p>
        </p:txBody>
      </p:sp>
    </p:spTree>
    <p:extLst>
      <p:ext uri="{BB962C8B-B14F-4D97-AF65-F5344CB8AC3E}">
        <p14:creationId xmlns:p14="http://schemas.microsoft.com/office/powerpoint/2010/main" val="2068978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Problem Statement for Power BI Dashboard using Sakila DVD Rental Store Database:</a:t>
            </a:r>
          </a:p>
          <a:p>
            <a:endParaRPr lang="en-GB" dirty="0"/>
          </a:p>
          <a:p>
            <a:r>
              <a:rPr lang="en-GB" dirty="0"/>
              <a:t>Objective:</a:t>
            </a:r>
          </a:p>
          <a:p>
            <a:r>
              <a:rPr lang="en-GB" dirty="0"/>
              <a:t>The objective of this project is to develop a comprehensive Power BI dashboard using the Sakila DVD Rental Store Database. The dashboard aims to provide valuable insights into the rental store business, including customer </a:t>
            </a:r>
            <a:r>
              <a:rPr lang="en-GB" dirty="0" err="1"/>
              <a:t>behavior</a:t>
            </a:r>
            <a:r>
              <a:rPr lang="en-GB" dirty="0"/>
              <a:t>, film inventory management, staff performance, and store operations. The primary focus is to enable data-driven decision-making and improve overall business performance.</a:t>
            </a:r>
          </a:p>
          <a:p>
            <a:endParaRPr lang="en-GB" dirty="0"/>
          </a:p>
          <a:p>
            <a:r>
              <a:rPr lang="en-GB" dirty="0"/>
              <a:t>Analysis Scope:</a:t>
            </a:r>
          </a:p>
          <a:p>
            <a:r>
              <a:rPr lang="en-GB" dirty="0"/>
              <a:t>The analysis will cover four key areas: Customers and Sales, Inventory and Films, Staff and Stores, and Demographics, Categories, and Language. It will include customer segmentation, sales trends, film performance, staff productivity, and store revenue. The analysis will span historical data to uncover trends and patterns for informed decision-making.</a:t>
            </a:r>
          </a:p>
          <a:p>
            <a:endParaRPr lang="en-GB" dirty="0"/>
          </a:p>
          <a:p>
            <a:r>
              <a:rPr lang="en-GB" dirty="0"/>
              <a:t>Goal:</a:t>
            </a:r>
          </a:p>
          <a:p>
            <a:r>
              <a:rPr lang="en-GB" dirty="0"/>
              <a:t>The primary goal of the Power BI dashboard is to empower rental store owners with actionable insights. The dashboard aims to optimize film inventory, enhance customer satisfaction, improve staff performance, and streamline store operations. By understanding customer preferences and </a:t>
            </a:r>
            <a:r>
              <a:rPr lang="en-GB" dirty="0" err="1"/>
              <a:t>behavior</a:t>
            </a:r>
            <a:r>
              <a:rPr lang="en-GB" dirty="0"/>
              <a:t>, the goal is to offer personalized film recommendations and targeted marketing strategies to increase customer engagement and loyalty.</a:t>
            </a:r>
          </a:p>
          <a:p>
            <a:endParaRPr lang="en-GB" dirty="0"/>
          </a:p>
          <a:p>
            <a:r>
              <a:rPr lang="en-GB" dirty="0"/>
              <a:t>Insights &amp; Recommendations:</a:t>
            </a:r>
          </a:p>
          <a:p>
            <a:r>
              <a:rPr lang="en-GB" dirty="0"/>
              <a:t>The Power BI dashboard will provide valuable insights into customer preferences, popular film categories, peak rental periods, and staff productivity. It will identify high-value customers, top-performing films, and opportunities for optimizing inventory levels. Based on the analysis, the dashboard will recommend targeted marketing campaigns, film collection enhancements, and staff training initiatives to improve overall business performance.</a:t>
            </a:r>
          </a:p>
          <a:p>
            <a:endParaRPr lang="en-GB" dirty="0"/>
          </a:p>
          <a:p>
            <a:r>
              <a:rPr lang="en-GB" dirty="0"/>
              <a:t>Report &amp; Presentation:</a:t>
            </a:r>
          </a:p>
          <a:p>
            <a:r>
              <a:rPr lang="en-GB" dirty="0"/>
              <a:t>The final deliverables will include a comprehensive report detailing the data sources, data </a:t>
            </a:r>
            <a:r>
              <a:rPr lang="en-GB" dirty="0" err="1"/>
              <a:t>modeling</a:t>
            </a:r>
            <a:r>
              <a:rPr lang="en-GB" dirty="0"/>
              <a:t>, and data cleaning processes used to create the Power BI dashboard. The report will present key insights derived from the dashboard's analysis and outline actionable recommendations for business improvement. The presentation will showcase the dashboard's visualizations, the significance of the findings, and how stakeholders can utilize the dashboard for effective decision-making.</a:t>
            </a:r>
          </a:p>
          <a:p>
            <a:endParaRPr lang="en-GB" dirty="0"/>
          </a:p>
          <a:p>
            <a:r>
              <a:rPr lang="en-GB" dirty="0"/>
              <a:t>The Power BI dashboard, along with the report and presentation, will serve as a valuable tool for rental store owners to gain a deeper understanding of their business. It will enable them to make informed decisions, optimize film inventory, enhance customer satisfaction, and achieve growth and success in the competitive DVD rental market.</a:t>
            </a:r>
          </a:p>
        </p:txBody>
      </p:sp>
      <p:sp>
        <p:nvSpPr>
          <p:cNvPr id="4" name="Slide Number Placeholder 3"/>
          <p:cNvSpPr>
            <a:spLocks noGrp="1"/>
          </p:cNvSpPr>
          <p:nvPr>
            <p:ph type="sldNum" sz="quarter" idx="5"/>
          </p:nvPr>
        </p:nvSpPr>
        <p:spPr/>
        <p:txBody>
          <a:bodyPr/>
          <a:lstStyle/>
          <a:p>
            <a:fld id="{6DC51814-3B91-4036-94D2-3977634EE214}" type="slidenum">
              <a:rPr lang="en-US" smtClean="0"/>
              <a:t>3</a:t>
            </a:fld>
            <a:endParaRPr lang="en-US" dirty="0"/>
          </a:p>
        </p:txBody>
      </p:sp>
    </p:spTree>
    <p:extLst>
      <p:ext uri="{BB962C8B-B14F-4D97-AF65-F5344CB8AC3E}">
        <p14:creationId xmlns:p14="http://schemas.microsoft.com/office/powerpoint/2010/main" val="275592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Significance of Power BI Dashboard using Sakila DVD Rental Store Database:</a:t>
            </a:r>
          </a:p>
          <a:p>
            <a:endParaRPr lang="en-GB" dirty="0"/>
          </a:p>
          <a:p>
            <a:r>
              <a:rPr lang="en-GB" dirty="0"/>
              <a:t>Valuable Insights:</a:t>
            </a:r>
          </a:p>
          <a:p>
            <a:r>
              <a:rPr lang="en-GB" dirty="0"/>
              <a:t>The Power BI Dashboard offers valuable insights into the rental store business, including customer </a:t>
            </a:r>
            <a:r>
              <a:rPr lang="en-GB" dirty="0" err="1"/>
              <a:t>behavior</a:t>
            </a:r>
            <a:r>
              <a:rPr lang="en-GB" dirty="0"/>
              <a:t>, film inventory management, staff performance, and store operations. These insights empower rental store owners to make informed decisions, identify customer preferences, and optimize business strategies.</a:t>
            </a:r>
          </a:p>
          <a:p>
            <a:endParaRPr lang="en-GB" dirty="0"/>
          </a:p>
          <a:p>
            <a:r>
              <a:rPr lang="en-GB" dirty="0"/>
              <a:t>Improvement Focus:</a:t>
            </a:r>
          </a:p>
          <a:p>
            <a:r>
              <a:rPr lang="en-GB" dirty="0"/>
              <a:t>By </a:t>
            </a:r>
            <a:r>
              <a:rPr lang="en-GB" dirty="0" err="1"/>
              <a:t>analyzing</a:t>
            </a:r>
            <a:r>
              <a:rPr lang="en-GB" dirty="0"/>
              <a:t> customer segmentation, film performance, and staff productivity, the dashboard helps rental store owners focus on areas that require improvement. It identifies low-performing films, opportunities for enhancing customer satisfaction, and areas for staff training and development.</a:t>
            </a:r>
          </a:p>
          <a:p>
            <a:endParaRPr lang="en-GB" dirty="0"/>
          </a:p>
          <a:p>
            <a:r>
              <a:rPr lang="en-GB" dirty="0"/>
              <a:t>Evaluation of Effectiveness:</a:t>
            </a:r>
          </a:p>
          <a:p>
            <a:r>
              <a:rPr lang="en-GB" dirty="0"/>
              <a:t>The dashboard facilitates the evaluation of various rental store strategies and initiatives. It allows rental store owners to assess the effectiveness of marketing campaigns, the popularity of film categories, and the impact of customer engagement efforts. This evaluation guides owners in refining their approaches and allocating resources effectively.</a:t>
            </a:r>
          </a:p>
          <a:p>
            <a:endParaRPr lang="en-GB" dirty="0"/>
          </a:p>
          <a:p>
            <a:r>
              <a:rPr lang="en-GB" dirty="0"/>
              <a:t>Trend Identification:</a:t>
            </a:r>
          </a:p>
          <a:p>
            <a:r>
              <a:rPr lang="en-GB" dirty="0"/>
              <a:t>Through trend analysis, the dashboard identifies patterns in customer </a:t>
            </a:r>
            <a:r>
              <a:rPr lang="en-GB" dirty="0" err="1"/>
              <a:t>behavior</a:t>
            </a:r>
            <a:r>
              <a:rPr lang="en-GB" dirty="0"/>
              <a:t>, film preferences, and rental trends. It helps rental store owners understand peak rental periods, popular film categories, and seasonal variations in demand. Identifying trends enables proactive planning and adapting strategies to changing market dynamics.</a:t>
            </a:r>
          </a:p>
          <a:p>
            <a:endParaRPr lang="en-GB" dirty="0"/>
          </a:p>
          <a:p>
            <a:r>
              <a:rPr lang="en-GB" dirty="0"/>
              <a:t>Comprehensive Understanding:</a:t>
            </a:r>
          </a:p>
          <a:p>
            <a:r>
              <a:rPr lang="en-GB" dirty="0"/>
              <a:t>The Power BI Dashboard provides a comprehensive understanding of the rental store business by consolidating data from various aspects, such as customer </a:t>
            </a:r>
            <a:r>
              <a:rPr lang="en-GB" dirty="0" err="1"/>
              <a:t>behavior</a:t>
            </a:r>
            <a:r>
              <a:rPr lang="en-GB" dirty="0"/>
              <a:t>, film inventory, staff performance, and store operations. This holistic view enables rental store owners to grasp the overall performance and dynamics of the business.</a:t>
            </a:r>
          </a:p>
          <a:p>
            <a:endParaRPr lang="en-GB" dirty="0"/>
          </a:p>
          <a:p>
            <a:r>
              <a:rPr lang="en-GB" dirty="0"/>
              <a:t>In conclusion, the Power BI Dashboard using the Sakila DVD Rental Store Database offers valuable insights, guides improvement efforts, facilitates data-driven evaluations, identifies trends, and provides a comprehensive understanding of the rental store business. By leveraging these insights, rental store owners can make informed decisions, optimize operations, enhance customer satisfaction, and achieve sustained success in the competitive DVD rental market.</a:t>
            </a:r>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4</a:t>
            </a:fld>
            <a:endParaRPr lang="en-US" dirty="0"/>
          </a:p>
        </p:txBody>
      </p:sp>
    </p:spTree>
    <p:extLst>
      <p:ext uri="{BB962C8B-B14F-4D97-AF65-F5344CB8AC3E}">
        <p14:creationId xmlns:p14="http://schemas.microsoft.com/office/powerpoint/2010/main" val="35031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that we have comprehended the problem statement and recognized the significance of the project, let's delve into a thorough understanding of the dataset.</a:t>
            </a:r>
          </a:p>
          <a:p>
            <a:endParaRPr lang="en-GB" dirty="0"/>
          </a:p>
          <a:p>
            <a:r>
              <a:rPr lang="en-GB" dirty="0"/>
              <a:t>The Entity-Relationship (ER) diagram for the Power BI Dashboard using the above database represents the relationships and interactions between various entities (tables) in the database. Here's an explanation of the ER diagram based on the provided tables:</a:t>
            </a:r>
          </a:p>
          <a:p>
            <a:endParaRPr lang="en-GB" dirty="0"/>
          </a:p>
          <a:p>
            <a:r>
              <a:rPr lang="en-GB" dirty="0"/>
              <a:t>Entities:</a:t>
            </a:r>
          </a:p>
          <a:p>
            <a:endParaRPr lang="en-GB" dirty="0"/>
          </a:p>
          <a:p>
            <a:r>
              <a:rPr lang="en-GB" dirty="0"/>
              <a:t>1. City: Represents different cities where the rental stores are located. Each city is identified by a unique city ID and contains attributes such as city name and postal code.</a:t>
            </a:r>
          </a:p>
          <a:p>
            <a:endParaRPr lang="en-GB" dirty="0"/>
          </a:p>
          <a:p>
            <a:r>
              <a:rPr lang="en-GB" dirty="0"/>
              <a:t>2. Address: Stores address details for various entities like customers and stores. Each address is identified by a unique address ID and includes attributes like street address, district, and postal code.</a:t>
            </a:r>
          </a:p>
          <a:p>
            <a:endParaRPr lang="en-GB" dirty="0"/>
          </a:p>
          <a:p>
            <a:r>
              <a:rPr lang="en-GB" dirty="0"/>
              <a:t>3. Country: Contains information about different countries. Each country is identified by a unique country ID and may have attributes like country name and region.</a:t>
            </a:r>
          </a:p>
          <a:p>
            <a:endParaRPr lang="en-GB" dirty="0"/>
          </a:p>
          <a:p>
            <a:r>
              <a:rPr lang="en-GB" dirty="0"/>
              <a:t>4. Language: Represents different languages in which films are available. Each language is identified by a unique language ID and may have attributes like language name.</a:t>
            </a:r>
          </a:p>
          <a:p>
            <a:endParaRPr lang="en-GB" dirty="0"/>
          </a:p>
          <a:p>
            <a:r>
              <a:rPr lang="en-GB" dirty="0"/>
              <a:t>5. </a:t>
            </a:r>
            <a:r>
              <a:rPr lang="en-GB" dirty="0" err="1"/>
              <a:t>Customer_List</a:t>
            </a:r>
            <a:r>
              <a:rPr lang="en-GB" dirty="0"/>
              <a:t>: Serves as a junction table between customers and rental stores. It stores information about the customers associated with specific rental stores.</a:t>
            </a:r>
          </a:p>
          <a:p>
            <a:endParaRPr lang="en-GB" dirty="0"/>
          </a:p>
          <a:p>
            <a:r>
              <a:rPr lang="en-GB" dirty="0"/>
              <a:t>6. Customer: Contains details about individual customers who rent films. Each customer is identified by a unique customer ID and includes attributes such as customer name, email, and membership details.</a:t>
            </a:r>
          </a:p>
          <a:p>
            <a:endParaRPr lang="en-GB" dirty="0"/>
          </a:p>
          <a:p>
            <a:r>
              <a:rPr lang="en-GB" dirty="0"/>
              <a:t>7. Category: Represents film categories or genres. Each category is identified by a unique category ID and includes attributes like category name.</a:t>
            </a:r>
          </a:p>
          <a:p>
            <a:endParaRPr lang="en-GB" dirty="0"/>
          </a:p>
          <a:p>
            <a:r>
              <a:rPr lang="en-GB" dirty="0"/>
              <a:t>8. Store: Represents individual rental stores. Each store is identified by a unique store ID and contains attributes like store name, manager staff ID (foreign key), and address ID (foreign key).</a:t>
            </a:r>
          </a:p>
          <a:p>
            <a:endParaRPr lang="en-GB" dirty="0"/>
          </a:p>
          <a:p>
            <a:r>
              <a:rPr lang="en-GB" dirty="0"/>
              <a:t>9. Inventory: Stores film inventory information for each rental store. It includes film ID (foreign key) and store ID (foreign key).</a:t>
            </a:r>
          </a:p>
          <a:p>
            <a:endParaRPr lang="en-GB" dirty="0"/>
          </a:p>
          <a:p>
            <a:r>
              <a:rPr lang="en-GB" dirty="0"/>
              <a:t>10. Rental: Records film rental transactions. It includes rental ID, rental date, return date, customer ID (foreign key), staff ID (foreign key), and inventory ID (foreign key).</a:t>
            </a:r>
          </a:p>
          <a:p>
            <a:endParaRPr lang="en-GB" dirty="0"/>
          </a:p>
          <a:p>
            <a:r>
              <a:rPr lang="en-GB" dirty="0"/>
              <a:t>11. </a:t>
            </a:r>
            <a:r>
              <a:rPr lang="en-GB" dirty="0" err="1"/>
              <a:t>Sales_by_Store</a:t>
            </a:r>
            <a:r>
              <a:rPr lang="en-GB" dirty="0"/>
              <a:t>: Contains sales data grouped by store. It includes attributes such as store ID (foreign key) and total sales.</a:t>
            </a:r>
          </a:p>
          <a:p>
            <a:endParaRPr lang="en-GB" dirty="0"/>
          </a:p>
          <a:p>
            <a:r>
              <a:rPr lang="en-GB" dirty="0"/>
              <a:t>12. </a:t>
            </a:r>
            <a:r>
              <a:rPr lang="en-GB" dirty="0" err="1"/>
              <a:t>Sales_by_Film_Category</a:t>
            </a:r>
            <a:r>
              <a:rPr lang="en-GB" dirty="0"/>
              <a:t>: Contains sales data grouped by film category. It includes attributes such as category ID (foreign key) and total sales.</a:t>
            </a:r>
          </a:p>
          <a:p>
            <a:endParaRPr lang="en-GB" dirty="0"/>
          </a:p>
          <a:p>
            <a:r>
              <a:rPr lang="en-GB" dirty="0"/>
              <a:t>13. </a:t>
            </a:r>
            <a:r>
              <a:rPr lang="en-GB" dirty="0" err="1"/>
              <a:t>Actor_Info</a:t>
            </a:r>
            <a:r>
              <a:rPr lang="en-GB" dirty="0"/>
              <a:t>: Contains actor information, including actor ID (foreign key), first name, and last name.</a:t>
            </a:r>
          </a:p>
          <a:p>
            <a:endParaRPr lang="en-GB" dirty="0"/>
          </a:p>
          <a:p>
            <a:r>
              <a:rPr lang="en-GB" dirty="0"/>
              <a:t>14. </a:t>
            </a:r>
            <a:r>
              <a:rPr lang="en-GB" dirty="0" err="1"/>
              <a:t>Film_Text</a:t>
            </a:r>
            <a:r>
              <a:rPr lang="en-GB" dirty="0"/>
              <a:t>: Stores film description and additional textual data for films. It includes film ID (foreign key) and film description.</a:t>
            </a:r>
          </a:p>
          <a:p>
            <a:endParaRPr lang="en-GB" dirty="0"/>
          </a:p>
          <a:p>
            <a:r>
              <a:rPr lang="en-GB" dirty="0"/>
              <a:t>15. Staff: Represents staff members working at rental stores. Each staff member is identified by a unique staff ID and contains attributes such as staff name, email, and store ID (foreign key).</a:t>
            </a:r>
          </a:p>
          <a:p>
            <a:endParaRPr lang="en-GB" dirty="0"/>
          </a:p>
          <a:p>
            <a:r>
              <a:rPr lang="en-GB" dirty="0"/>
              <a:t>16. </a:t>
            </a:r>
            <a:r>
              <a:rPr lang="en-GB" dirty="0" err="1"/>
              <a:t>Staff_List</a:t>
            </a:r>
            <a:r>
              <a:rPr lang="en-GB" dirty="0"/>
              <a:t>: Serves as a junction table between staff and rental stores, storing information about staff members associated with specific rental stores.</a:t>
            </a:r>
          </a:p>
          <a:p>
            <a:endParaRPr lang="en-GB" dirty="0"/>
          </a:p>
          <a:p>
            <a:r>
              <a:rPr lang="en-GB" dirty="0"/>
              <a:t>17. Payment: Records payment transactions for film rentals. It includes payment ID, payment date, rental ID (foreign key), and payment amount.</a:t>
            </a:r>
          </a:p>
          <a:p>
            <a:endParaRPr lang="en-GB" dirty="0"/>
          </a:p>
          <a:p>
            <a:r>
              <a:rPr lang="en-GB" dirty="0"/>
              <a:t>18. Film: Contains details about individual films available for rent. Each film is identified by a unique film ID and includes attributes such as film title, release year, and rental duration.</a:t>
            </a:r>
          </a:p>
          <a:p>
            <a:endParaRPr lang="en-GB" dirty="0"/>
          </a:p>
          <a:p>
            <a:r>
              <a:rPr lang="en-GB" dirty="0"/>
              <a:t>19. Actor: Represents individual actors. Each actor is identified by a unique actor ID and includes attributes like actor name and gender.</a:t>
            </a:r>
          </a:p>
          <a:p>
            <a:endParaRPr lang="en-GB" dirty="0"/>
          </a:p>
          <a:p>
            <a:r>
              <a:rPr lang="en-GB" dirty="0"/>
              <a:t>20. </a:t>
            </a:r>
            <a:r>
              <a:rPr lang="en-GB" dirty="0" err="1"/>
              <a:t>Nicer_But_Slower_Film</a:t>
            </a:r>
            <a:r>
              <a:rPr lang="en-GB" dirty="0"/>
              <a:t>: Contains data about films considered "nicer but slower" versions of original films. It includes film ID (foreign key) and additional film details.</a:t>
            </a:r>
          </a:p>
          <a:p>
            <a:endParaRPr lang="en-GB" dirty="0"/>
          </a:p>
          <a:p>
            <a:r>
              <a:rPr lang="en-GB" dirty="0"/>
              <a:t>21. </a:t>
            </a:r>
            <a:r>
              <a:rPr lang="en-GB" dirty="0" err="1"/>
              <a:t>Film_List</a:t>
            </a:r>
            <a:r>
              <a:rPr lang="en-GB" dirty="0"/>
              <a:t>: Serves as a junction table between films and categories, linking films to their corresponding categories.</a:t>
            </a:r>
          </a:p>
          <a:p>
            <a:endParaRPr lang="en-GB" dirty="0"/>
          </a:p>
          <a:p>
            <a:r>
              <a:rPr lang="en-GB" dirty="0"/>
              <a:t>22. Film_Category: Represents the relationship between films and categories. Each film can belong to multiple categories, and each category can have multiple films.</a:t>
            </a:r>
          </a:p>
          <a:p>
            <a:endParaRPr lang="en-GB" dirty="0"/>
          </a:p>
          <a:p>
            <a:r>
              <a:rPr lang="en-GB" dirty="0"/>
              <a:t>23. Film_Actor: Represents the relationship between films and actors. Each film can have multiple actors, and each actor can appear in multiple films.</a:t>
            </a:r>
          </a:p>
          <a:p>
            <a:endParaRPr lang="en-GB" dirty="0"/>
          </a:p>
          <a:p>
            <a:r>
              <a:rPr lang="en-GB" dirty="0"/>
              <a:t>The ER diagram visually presents the structure and relationships of the database, facilitating better understanding and design of the Power BI Dashboard. It provides a clear representation of data entities and their connections, enabling effective data analysis and visualization within the Power BI Dashboard.</a:t>
            </a:r>
          </a:p>
          <a:p>
            <a:endParaRPr lang="en-GB" dirty="0"/>
          </a:p>
          <a:p>
            <a:r>
              <a:rPr lang="en-GB" dirty="0"/>
              <a:t>I trust that you now have a clear understanding of the Capstone project requirements.</a:t>
            </a:r>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5</a:t>
            </a:fld>
            <a:endParaRPr lang="en-US" dirty="0"/>
          </a:p>
        </p:txBody>
      </p:sp>
    </p:spTree>
    <p:extLst>
      <p:ext uri="{BB962C8B-B14F-4D97-AF65-F5344CB8AC3E}">
        <p14:creationId xmlns:p14="http://schemas.microsoft.com/office/powerpoint/2010/main" val="880543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4448175"/>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4448175"/>
            <a:ext cx="12192000" cy="240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5" y="4551363"/>
            <a:ext cx="11520488" cy="1176337"/>
          </a:xfrm>
        </p:spPr>
        <p:txBody>
          <a:bodyPr anchor="ctr"/>
          <a:lstStyle>
            <a:lvl1pPr algn="ctr">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5" y="5830888"/>
            <a:ext cx="11520488" cy="5508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94810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476250"/>
            <a:ext cx="5165724" cy="2557463"/>
          </a:xfrm>
        </p:spPr>
        <p:txBody>
          <a:bodyPr anchor="ctr">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096000" y="476250"/>
            <a:ext cx="5795963"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71476" y="3233941"/>
            <a:ext cx="11520486" cy="2966833"/>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476250"/>
            <a:ext cx="165100" cy="2557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879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0"/>
            <a:ext cx="513805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6619197" y="1296176"/>
            <a:ext cx="5272764" cy="1551573"/>
          </a:xfrm>
        </p:spPr>
        <p:txBody>
          <a:bodyPr anchor="b">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619198" y="3073967"/>
            <a:ext cx="5272764"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1117601" y="1016000"/>
            <a:ext cx="5138058" cy="4978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4" name="Rectangle 3">
            <a:extLst>
              <a:ext uri="{FF2B5EF4-FFF2-40B4-BE49-F238E27FC236}">
                <a16:creationId xmlns:a16="http://schemas.microsoft.com/office/drawing/2014/main" id="{7306EB3B-6A54-45E7-B23D-F9515CC15D12}"/>
              </a:ext>
            </a:extLst>
          </p:cNvPr>
          <p:cNvSpPr/>
          <p:nvPr userDrawn="1"/>
        </p:nvSpPr>
        <p:spPr>
          <a:xfrm>
            <a:off x="0" y="5994400"/>
            <a:ext cx="4093029" cy="86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E110354-15BA-4B22-B7CF-3D5BFA5C722D}"/>
              </a:ext>
            </a:extLst>
          </p:cNvPr>
          <p:cNvSpPr/>
          <p:nvPr userDrawn="1"/>
        </p:nvSpPr>
        <p:spPr>
          <a:xfrm>
            <a:off x="2162630" y="873210"/>
            <a:ext cx="4093029" cy="138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1357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5" y="1783831"/>
            <a:ext cx="3111954" cy="3290338"/>
          </a:xfrm>
        </p:spPr>
        <p:txBody>
          <a:bodyPr anchor="ctr">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7489370" y="1783832"/>
            <a:ext cx="4402592" cy="3290338"/>
          </a:xfrm>
        </p:spPr>
        <p:txBody>
          <a:bodyPr anchor="ct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672114" y="0"/>
            <a:ext cx="3628571"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Rectangle 4">
            <a:extLst>
              <a:ext uri="{FF2B5EF4-FFF2-40B4-BE49-F238E27FC236}">
                <a16:creationId xmlns:a16="http://schemas.microsoft.com/office/drawing/2014/main" id="{8E16C293-C1E0-4EA5-BDE5-D226D72FC08B}"/>
              </a:ext>
            </a:extLst>
          </p:cNvPr>
          <p:cNvSpPr/>
          <p:nvPr userDrawn="1"/>
        </p:nvSpPr>
        <p:spPr>
          <a:xfrm>
            <a:off x="371475" y="5297714"/>
            <a:ext cx="3111954" cy="15602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770C08-8FFF-4293-8E7D-DBFEE4E3E443}"/>
              </a:ext>
            </a:extLst>
          </p:cNvPr>
          <p:cNvSpPr/>
          <p:nvPr userDrawn="1"/>
        </p:nvSpPr>
        <p:spPr>
          <a:xfrm>
            <a:off x="7489370" y="0"/>
            <a:ext cx="4402593" cy="15602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4620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1389743"/>
            <a:ext cx="12192000" cy="4078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31850" y="2331584"/>
            <a:ext cx="10515600" cy="1500187"/>
          </a:xfrm>
        </p:spPr>
        <p:txBody>
          <a:bodyPr anchor="ct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F2E6F7-3BE5-4484-A73E-3EFDB7348BB5}"/>
              </a:ext>
            </a:extLst>
          </p:cNvPr>
          <p:cNvSpPr>
            <a:spLocks noGrp="1"/>
          </p:cNvSpPr>
          <p:nvPr>
            <p:ph type="body" idx="1"/>
          </p:nvPr>
        </p:nvSpPr>
        <p:spPr>
          <a:xfrm>
            <a:off x="831850" y="3968071"/>
            <a:ext cx="10515600" cy="805542"/>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9" name="Rectangle 8">
            <a:extLst>
              <a:ext uri="{FF2B5EF4-FFF2-40B4-BE49-F238E27FC236}">
                <a16:creationId xmlns:a16="http://schemas.microsoft.com/office/drawing/2014/main" id="{919AEFA0-9379-4E32-9D66-976465036916}"/>
              </a:ext>
            </a:extLst>
          </p:cNvPr>
          <p:cNvSpPr/>
          <p:nvPr userDrawn="1"/>
        </p:nvSpPr>
        <p:spPr>
          <a:xfrm>
            <a:off x="371475" y="580571"/>
            <a:ext cx="1573439" cy="15001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4FFB43B-30D9-4055-B912-4E3C85B03657}"/>
              </a:ext>
            </a:extLst>
          </p:cNvPr>
          <p:cNvSpPr/>
          <p:nvPr userDrawn="1"/>
        </p:nvSpPr>
        <p:spPr>
          <a:xfrm>
            <a:off x="7097486" y="5105274"/>
            <a:ext cx="4794477" cy="72596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88144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0"/>
            <a:ext cx="6096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Picture Placeholder 6">
            <a:extLst>
              <a:ext uri="{FF2B5EF4-FFF2-40B4-BE49-F238E27FC236}">
                <a16:creationId xmlns:a16="http://schemas.microsoft.com/office/drawing/2014/main" id="{391EAACA-1322-4E60-917E-C7408F539D5D}"/>
              </a:ext>
            </a:extLst>
          </p:cNvPr>
          <p:cNvSpPr>
            <a:spLocks noGrp="1"/>
          </p:cNvSpPr>
          <p:nvPr>
            <p:ph type="pic" sz="quarter" idx="13"/>
          </p:nvPr>
        </p:nvSpPr>
        <p:spPr>
          <a:xfrm>
            <a:off x="371476" y="260350"/>
            <a:ext cx="11520488" cy="600982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1174750" y="3957831"/>
            <a:ext cx="9620250" cy="1500187"/>
          </a:xfrm>
        </p:spPr>
        <p:txBody>
          <a:bodyPr anchor="ctr"/>
          <a:lstStyle>
            <a:lvl1pPr>
              <a:defRPr sz="6000">
                <a:solidFill>
                  <a:schemeClr val="bg1"/>
                </a:solidFill>
              </a:defRPr>
            </a:lvl1pPr>
          </a:lstStyle>
          <a:p>
            <a:r>
              <a:rPr lang="en-US" noProof="0"/>
              <a:t>Click to edit Master title style</a:t>
            </a:r>
            <a:endParaRPr lang="en-US" noProof="0" dirty="0"/>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2" name="Freeform: Shape 11">
            <a:extLst>
              <a:ext uri="{FF2B5EF4-FFF2-40B4-BE49-F238E27FC236}">
                <a16:creationId xmlns:a16="http://schemas.microsoft.com/office/drawing/2014/main" id="{43296215-27AE-462B-9127-E1C932633896}"/>
              </a:ext>
            </a:extLst>
          </p:cNvPr>
          <p:cNvSpPr/>
          <p:nvPr userDrawn="1"/>
        </p:nvSpPr>
        <p:spPr>
          <a:xfrm>
            <a:off x="1093471" y="3843394"/>
            <a:ext cx="1722120" cy="1729060"/>
          </a:xfrm>
          <a:custGeom>
            <a:avLst/>
            <a:gdLst>
              <a:gd name="connsiteX0" fmla="*/ 0 w 2730500"/>
              <a:gd name="connsiteY0" fmla="*/ 0 h 2730500"/>
              <a:gd name="connsiteX1" fmla="*/ 2730500 w 2730500"/>
              <a:gd name="connsiteY1" fmla="*/ 0 h 2730500"/>
              <a:gd name="connsiteX2" fmla="*/ 2730500 w 2730500"/>
              <a:gd name="connsiteY2" fmla="*/ 672834 h 2730500"/>
              <a:gd name="connsiteX3" fmla="*/ 2606675 w 2730500"/>
              <a:gd name="connsiteY3" fmla="*/ 672834 h 2730500"/>
              <a:gd name="connsiteX4" fmla="*/ 2606675 w 2730500"/>
              <a:gd name="connsiteY4" fmla="*/ 116870 h 2730500"/>
              <a:gd name="connsiteX5" fmla="*/ 123826 w 2730500"/>
              <a:gd name="connsiteY5" fmla="*/ 116870 h 2730500"/>
              <a:gd name="connsiteX6" fmla="*/ 123826 w 2730500"/>
              <a:gd name="connsiteY6" fmla="*/ 2613630 h 2730500"/>
              <a:gd name="connsiteX7" fmla="*/ 2606675 w 2730500"/>
              <a:gd name="connsiteY7" fmla="*/ 2613630 h 2730500"/>
              <a:gd name="connsiteX8" fmla="*/ 2606675 w 2730500"/>
              <a:gd name="connsiteY8" fmla="*/ 2066205 h 2730500"/>
              <a:gd name="connsiteX9" fmla="*/ 2730500 w 2730500"/>
              <a:gd name="connsiteY9" fmla="*/ 2066205 h 2730500"/>
              <a:gd name="connsiteX10" fmla="*/ 2730500 w 2730500"/>
              <a:gd name="connsiteY10" fmla="*/ 2730500 h 2730500"/>
              <a:gd name="connsiteX11" fmla="*/ 0 w 2730500"/>
              <a:gd name="connsiteY11" fmla="*/ 2730500 h 273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0500" h="2730500">
                <a:moveTo>
                  <a:pt x="0" y="0"/>
                </a:moveTo>
                <a:lnTo>
                  <a:pt x="2730500" y="0"/>
                </a:lnTo>
                <a:lnTo>
                  <a:pt x="2730500" y="672834"/>
                </a:lnTo>
                <a:lnTo>
                  <a:pt x="2606675" y="672834"/>
                </a:lnTo>
                <a:lnTo>
                  <a:pt x="2606675" y="116870"/>
                </a:lnTo>
                <a:lnTo>
                  <a:pt x="123826" y="116870"/>
                </a:lnTo>
                <a:lnTo>
                  <a:pt x="123826" y="2613630"/>
                </a:lnTo>
                <a:lnTo>
                  <a:pt x="2606675" y="2613630"/>
                </a:lnTo>
                <a:lnTo>
                  <a:pt x="2606675" y="2066205"/>
                </a:lnTo>
                <a:lnTo>
                  <a:pt x="2730500" y="2066205"/>
                </a:lnTo>
                <a:lnTo>
                  <a:pt x="2730500" y="2730500"/>
                </a:lnTo>
                <a:lnTo>
                  <a:pt x="0" y="27305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27479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2DB7CFEB-6952-4BC3-B9E0-0C382490F9E6}"/>
              </a:ext>
            </a:extLst>
          </p:cNvPr>
          <p:cNvSpPr>
            <a:spLocks noGrp="1"/>
          </p:cNvSpPr>
          <p:nvPr>
            <p:ph type="pic" sz="quarter" idx="13"/>
          </p:nvPr>
        </p:nvSpPr>
        <p:spPr>
          <a:xfrm>
            <a:off x="5400675" y="260350"/>
            <a:ext cx="6499502" cy="5940425"/>
          </a:xfrm>
          <a:custGeom>
            <a:avLst/>
            <a:gdLst>
              <a:gd name="connsiteX0" fmla="*/ 4432576 w 6499502"/>
              <a:gd name="connsiteY0" fmla="*/ 4057650 h 5940425"/>
              <a:gd name="connsiteX1" fmla="*/ 6499502 w 6499502"/>
              <a:gd name="connsiteY1" fmla="*/ 4057650 h 5940425"/>
              <a:gd name="connsiteX2" fmla="*/ 6499502 w 6499502"/>
              <a:gd name="connsiteY2" fmla="*/ 5940425 h 5940425"/>
              <a:gd name="connsiteX3" fmla="*/ 4432576 w 6499502"/>
              <a:gd name="connsiteY3" fmla="*/ 5940425 h 5940425"/>
              <a:gd name="connsiteX4" fmla="*/ 2216288 w 6499502"/>
              <a:gd name="connsiteY4" fmla="*/ 4057650 h 5940425"/>
              <a:gd name="connsiteX5" fmla="*/ 4283214 w 6499502"/>
              <a:gd name="connsiteY5" fmla="*/ 4057650 h 5940425"/>
              <a:gd name="connsiteX6" fmla="*/ 4283214 w 6499502"/>
              <a:gd name="connsiteY6" fmla="*/ 5940425 h 5940425"/>
              <a:gd name="connsiteX7" fmla="*/ 2216288 w 6499502"/>
              <a:gd name="connsiteY7" fmla="*/ 5940425 h 5940425"/>
              <a:gd name="connsiteX8" fmla="*/ 0 w 6499502"/>
              <a:gd name="connsiteY8" fmla="*/ 4057650 h 5940425"/>
              <a:gd name="connsiteX9" fmla="*/ 2066926 w 6499502"/>
              <a:gd name="connsiteY9" fmla="*/ 4057650 h 5940425"/>
              <a:gd name="connsiteX10" fmla="*/ 2066926 w 6499502"/>
              <a:gd name="connsiteY10" fmla="*/ 5940425 h 5940425"/>
              <a:gd name="connsiteX11" fmla="*/ 0 w 6499502"/>
              <a:gd name="connsiteY11" fmla="*/ 5940425 h 5940425"/>
              <a:gd name="connsiteX12" fmla="*/ 4432576 w 6499502"/>
              <a:gd name="connsiteY12" fmla="*/ 2028825 h 5940425"/>
              <a:gd name="connsiteX13" fmla="*/ 6499502 w 6499502"/>
              <a:gd name="connsiteY13" fmla="*/ 2028825 h 5940425"/>
              <a:gd name="connsiteX14" fmla="*/ 6499502 w 6499502"/>
              <a:gd name="connsiteY14" fmla="*/ 3911600 h 5940425"/>
              <a:gd name="connsiteX15" fmla="*/ 4432576 w 6499502"/>
              <a:gd name="connsiteY15" fmla="*/ 3911600 h 5940425"/>
              <a:gd name="connsiteX16" fmla="*/ 2216288 w 6499502"/>
              <a:gd name="connsiteY16" fmla="*/ 2028825 h 5940425"/>
              <a:gd name="connsiteX17" fmla="*/ 4283214 w 6499502"/>
              <a:gd name="connsiteY17" fmla="*/ 2028825 h 5940425"/>
              <a:gd name="connsiteX18" fmla="*/ 4283214 w 6499502"/>
              <a:gd name="connsiteY18" fmla="*/ 3911600 h 5940425"/>
              <a:gd name="connsiteX19" fmla="*/ 2216288 w 6499502"/>
              <a:gd name="connsiteY19" fmla="*/ 3911600 h 5940425"/>
              <a:gd name="connsiteX20" fmla="*/ 0 w 6499502"/>
              <a:gd name="connsiteY20" fmla="*/ 2028825 h 5940425"/>
              <a:gd name="connsiteX21" fmla="*/ 2066926 w 6499502"/>
              <a:gd name="connsiteY21" fmla="*/ 2028825 h 5940425"/>
              <a:gd name="connsiteX22" fmla="*/ 2066926 w 6499502"/>
              <a:gd name="connsiteY22" fmla="*/ 3911600 h 5940425"/>
              <a:gd name="connsiteX23" fmla="*/ 0 w 6499502"/>
              <a:gd name="connsiteY23" fmla="*/ 3911600 h 5940425"/>
              <a:gd name="connsiteX24" fmla="*/ 4432576 w 6499502"/>
              <a:gd name="connsiteY24" fmla="*/ 0 h 5940425"/>
              <a:gd name="connsiteX25" fmla="*/ 6499502 w 6499502"/>
              <a:gd name="connsiteY25" fmla="*/ 0 h 5940425"/>
              <a:gd name="connsiteX26" fmla="*/ 6499502 w 6499502"/>
              <a:gd name="connsiteY26" fmla="*/ 1882775 h 5940425"/>
              <a:gd name="connsiteX27" fmla="*/ 4432576 w 6499502"/>
              <a:gd name="connsiteY27" fmla="*/ 1882775 h 5940425"/>
              <a:gd name="connsiteX28" fmla="*/ 2216288 w 6499502"/>
              <a:gd name="connsiteY28" fmla="*/ 0 h 5940425"/>
              <a:gd name="connsiteX29" fmla="*/ 4283214 w 6499502"/>
              <a:gd name="connsiteY29" fmla="*/ 0 h 5940425"/>
              <a:gd name="connsiteX30" fmla="*/ 4283214 w 6499502"/>
              <a:gd name="connsiteY30" fmla="*/ 1882775 h 5940425"/>
              <a:gd name="connsiteX31" fmla="*/ 2216288 w 6499502"/>
              <a:gd name="connsiteY31" fmla="*/ 1882775 h 5940425"/>
              <a:gd name="connsiteX32" fmla="*/ 0 w 6499502"/>
              <a:gd name="connsiteY32" fmla="*/ 0 h 5940425"/>
              <a:gd name="connsiteX33" fmla="*/ 2066926 w 6499502"/>
              <a:gd name="connsiteY33" fmla="*/ 0 h 5940425"/>
              <a:gd name="connsiteX34" fmla="*/ 2066926 w 6499502"/>
              <a:gd name="connsiteY34" fmla="*/ 1882775 h 5940425"/>
              <a:gd name="connsiteX35" fmla="*/ 0 w 6499502"/>
              <a:gd name="connsiteY35" fmla="*/ 1882775 h 59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99502" h="5940425">
                <a:moveTo>
                  <a:pt x="4432576" y="4057650"/>
                </a:moveTo>
                <a:lnTo>
                  <a:pt x="6499502" y="4057650"/>
                </a:lnTo>
                <a:lnTo>
                  <a:pt x="6499502" y="5940425"/>
                </a:lnTo>
                <a:lnTo>
                  <a:pt x="4432576" y="5940425"/>
                </a:lnTo>
                <a:close/>
                <a:moveTo>
                  <a:pt x="2216288" y="4057650"/>
                </a:moveTo>
                <a:lnTo>
                  <a:pt x="4283214" y="4057650"/>
                </a:lnTo>
                <a:lnTo>
                  <a:pt x="4283214" y="5940425"/>
                </a:lnTo>
                <a:lnTo>
                  <a:pt x="2216288" y="5940425"/>
                </a:lnTo>
                <a:close/>
                <a:moveTo>
                  <a:pt x="0" y="4057650"/>
                </a:moveTo>
                <a:lnTo>
                  <a:pt x="2066926" y="4057650"/>
                </a:lnTo>
                <a:lnTo>
                  <a:pt x="2066926" y="5940425"/>
                </a:lnTo>
                <a:lnTo>
                  <a:pt x="0" y="5940425"/>
                </a:lnTo>
                <a:close/>
                <a:moveTo>
                  <a:pt x="4432576" y="2028825"/>
                </a:moveTo>
                <a:lnTo>
                  <a:pt x="6499502" y="2028825"/>
                </a:lnTo>
                <a:lnTo>
                  <a:pt x="6499502" y="3911600"/>
                </a:lnTo>
                <a:lnTo>
                  <a:pt x="4432576" y="3911600"/>
                </a:lnTo>
                <a:close/>
                <a:moveTo>
                  <a:pt x="2216288" y="2028825"/>
                </a:moveTo>
                <a:lnTo>
                  <a:pt x="4283214" y="2028825"/>
                </a:lnTo>
                <a:lnTo>
                  <a:pt x="4283214" y="3911600"/>
                </a:lnTo>
                <a:lnTo>
                  <a:pt x="2216288" y="3911600"/>
                </a:lnTo>
                <a:close/>
                <a:moveTo>
                  <a:pt x="0" y="2028825"/>
                </a:moveTo>
                <a:lnTo>
                  <a:pt x="2066926" y="2028825"/>
                </a:lnTo>
                <a:lnTo>
                  <a:pt x="2066926" y="3911600"/>
                </a:lnTo>
                <a:lnTo>
                  <a:pt x="0" y="3911600"/>
                </a:lnTo>
                <a:close/>
                <a:moveTo>
                  <a:pt x="4432576" y="0"/>
                </a:moveTo>
                <a:lnTo>
                  <a:pt x="6499502" y="0"/>
                </a:lnTo>
                <a:lnTo>
                  <a:pt x="6499502" y="1882775"/>
                </a:lnTo>
                <a:lnTo>
                  <a:pt x="4432576" y="1882775"/>
                </a:lnTo>
                <a:close/>
                <a:moveTo>
                  <a:pt x="2216288" y="0"/>
                </a:moveTo>
                <a:lnTo>
                  <a:pt x="4283214" y="0"/>
                </a:lnTo>
                <a:lnTo>
                  <a:pt x="4283214" y="1882775"/>
                </a:lnTo>
                <a:lnTo>
                  <a:pt x="2216288" y="1882775"/>
                </a:lnTo>
                <a:close/>
                <a:moveTo>
                  <a:pt x="0" y="0"/>
                </a:moveTo>
                <a:lnTo>
                  <a:pt x="2066926" y="0"/>
                </a:lnTo>
                <a:lnTo>
                  <a:pt x="2066926" y="1882775"/>
                </a:lnTo>
                <a:lnTo>
                  <a:pt x="0" y="1882775"/>
                </a:lnTo>
                <a:close/>
              </a:path>
            </a:pathLst>
          </a:custGeom>
          <a:solidFill>
            <a:schemeClr val="bg1">
              <a:lumMod val="95000"/>
            </a:schemeClr>
          </a:solidFill>
        </p:spPr>
        <p:txBody>
          <a:bodyPr vert="horz" wrap="square" lIns="91440" tIns="45720" rIns="91440" bIns="45720" rtlCol="0" anchor="ctr">
            <a:no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1596928"/>
            <a:ext cx="4810125" cy="3267268"/>
          </a:xfrm>
        </p:spPr>
        <p:txBody>
          <a:bodyPr anchor="ctr"/>
          <a:lstStyle>
            <a:lvl1pPr>
              <a:defRPr sz="6000">
                <a:solidFill>
                  <a:schemeClr val="accent5"/>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3933498" y="4952673"/>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16">
            <a:extLst>
              <a:ext uri="{FF2B5EF4-FFF2-40B4-BE49-F238E27FC236}">
                <a16:creationId xmlns:a16="http://schemas.microsoft.com/office/drawing/2014/main" id="{76B43515-5C7A-4125-B76D-8A24D2BBE5EC}"/>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0C9A713B-4176-4C86-9E87-4ADBD6F444FB}"/>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622333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3917949"/>
            <a:ext cx="6915150" cy="2268337"/>
          </a:xfrm>
        </p:spPr>
        <p:txBody>
          <a:bodyPr anchor="ctr"/>
          <a:lstStyle>
            <a:lvl1pPr>
              <a:defRPr sz="6000">
                <a:solidFill>
                  <a:schemeClr val="tx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5222179" y="2327274"/>
            <a:ext cx="2176462" cy="15112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25">
            <a:extLst>
              <a:ext uri="{FF2B5EF4-FFF2-40B4-BE49-F238E27FC236}">
                <a16:creationId xmlns:a16="http://schemas.microsoft.com/office/drawing/2014/main" id="{DFA0623C-0B34-4074-8AA0-6428A5AF07A3}"/>
              </a:ext>
            </a:extLst>
          </p:cNvPr>
          <p:cNvSpPr/>
          <p:nvPr userDrawn="1"/>
        </p:nvSpPr>
        <p:spPr>
          <a:xfrm>
            <a:off x="7468839" y="3917949"/>
            <a:ext cx="2176462" cy="22828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B5D335A5-A601-4D8A-AEF5-F34792FF565A}"/>
              </a:ext>
            </a:extLst>
          </p:cNvPr>
          <p:cNvSpPr>
            <a:spLocks noGrp="1"/>
          </p:cNvSpPr>
          <p:nvPr>
            <p:ph type="pic" sz="quarter" idx="21"/>
          </p:nvPr>
        </p:nvSpPr>
        <p:spPr>
          <a:xfrm>
            <a:off x="371474" y="260351"/>
            <a:ext cx="11520489" cy="5940424"/>
          </a:xfrm>
          <a:custGeom>
            <a:avLst/>
            <a:gdLst>
              <a:gd name="connsiteX0" fmla="*/ 9344026 w 11520489"/>
              <a:gd name="connsiteY0" fmla="*/ 3657598 h 5940424"/>
              <a:gd name="connsiteX1" fmla="*/ 11520489 w 11520489"/>
              <a:gd name="connsiteY1" fmla="*/ 3657598 h 5940424"/>
              <a:gd name="connsiteX2" fmla="*/ 11520489 w 11520489"/>
              <a:gd name="connsiteY2" fmla="*/ 5940424 h 5940424"/>
              <a:gd name="connsiteX3" fmla="*/ 9344026 w 11520489"/>
              <a:gd name="connsiteY3" fmla="*/ 5940424 h 5940424"/>
              <a:gd name="connsiteX4" fmla="*/ 9344026 w 11520489"/>
              <a:gd name="connsiteY4" fmla="*/ 2066924 h 5940424"/>
              <a:gd name="connsiteX5" fmla="*/ 11520489 w 11520489"/>
              <a:gd name="connsiteY5" fmla="*/ 2066924 h 5940424"/>
              <a:gd name="connsiteX6" fmla="*/ 11520489 w 11520489"/>
              <a:gd name="connsiteY6" fmla="*/ 3578224 h 5940424"/>
              <a:gd name="connsiteX7" fmla="*/ 9344026 w 11520489"/>
              <a:gd name="connsiteY7" fmla="*/ 3578224 h 5940424"/>
              <a:gd name="connsiteX8" fmla="*/ 7097365 w 11520489"/>
              <a:gd name="connsiteY8" fmla="*/ 2066924 h 5940424"/>
              <a:gd name="connsiteX9" fmla="*/ 9273828 w 11520489"/>
              <a:gd name="connsiteY9" fmla="*/ 2066924 h 5940424"/>
              <a:gd name="connsiteX10" fmla="*/ 9273828 w 11520489"/>
              <a:gd name="connsiteY10" fmla="*/ 3578224 h 5940424"/>
              <a:gd name="connsiteX11" fmla="*/ 7097365 w 11520489"/>
              <a:gd name="connsiteY11" fmla="*/ 3578224 h 5940424"/>
              <a:gd name="connsiteX12" fmla="*/ 2604044 w 11520489"/>
              <a:gd name="connsiteY12" fmla="*/ 2066923 h 5940424"/>
              <a:gd name="connsiteX13" fmla="*/ 4780506 w 11520489"/>
              <a:gd name="connsiteY13" fmla="*/ 2066923 h 5940424"/>
              <a:gd name="connsiteX14" fmla="*/ 4780506 w 11520489"/>
              <a:gd name="connsiteY14" fmla="*/ 3578222 h 5940424"/>
              <a:gd name="connsiteX15" fmla="*/ 2604044 w 11520489"/>
              <a:gd name="connsiteY15" fmla="*/ 3578222 h 5940424"/>
              <a:gd name="connsiteX16" fmla="*/ 0 w 11520489"/>
              <a:gd name="connsiteY16" fmla="*/ 2066923 h 5940424"/>
              <a:gd name="connsiteX17" fmla="*/ 2533843 w 11520489"/>
              <a:gd name="connsiteY17" fmla="*/ 2066923 h 5940424"/>
              <a:gd name="connsiteX18" fmla="*/ 2533843 w 11520489"/>
              <a:gd name="connsiteY18" fmla="*/ 3578222 h 5940424"/>
              <a:gd name="connsiteX19" fmla="*/ 0 w 11520489"/>
              <a:gd name="connsiteY19" fmla="*/ 3578222 h 5940424"/>
              <a:gd name="connsiteX20" fmla="*/ 2604046 w 11520489"/>
              <a:gd name="connsiteY20" fmla="*/ 0 h 5940424"/>
              <a:gd name="connsiteX21" fmla="*/ 4780509 w 11520489"/>
              <a:gd name="connsiteY21" fmla="*/ 0 h 5940424"/>
              <a:gd name="connsiteX22" fmla="*/ 4780509 w 11520489"/>
              <a:gd name="connsiteY22" fmla="*/ 1987550 h 5940424"/>
              <a:gd name="connsiteX23" fmla="*/ 2604046 w 11520489"/>
              <a:gd name="connsiteY23" fmla="*/ 1987550 h 5940424"/>
              <a:gd name="connsiteX24" fmla="*/ 2 w 11520489"/>
              <a:gd name="connsiteY24" fmla="*/ 0 h 5940424"/>
              <a:gd name="connsiteX25" fmla="*/ 2533845 w 11520489"/>
              <a:gd name="connsiteY25" fmla="*/ 0 h 5940424"/>
              <a:gd name="connsiteX26" fmla="*/ 2533845 w 11520489"/>
              <a:gd name="connsiteY26" fmla="*/ 1987550 h 5940424"/>
              <a:gd name="connsiteX27" fmla="*/ 2 w 11520489"/>
              <a:gd name="connsiteY27" fmla="*/ 1987550 h 5940424"/>
              <a:gd name="connsiteX28" fmla="*/ 7097365 w 11520489"/>
              <a:gd name="connsiteY28" fmla="*/ 0 h 5940424"/>
              <a:gd name="connsiteX29" fmla="*/ 9273828 w 11520489"/>
              <a:gd name="connsiteY29" fmla="*/ 0 h 5940424"/>
              <a:gd name="connsiteX30" fmla="*/ 9273828 w 11520489"/>
              <a:gd name="connsiteY30" fmla="*/ 1987550 h 5940424"/>
              <a:gd name="connsiteX31" fmla="*/ 7097365 w 11520489"/>
              <a:gd name="connsiteY31" fmla="*/ 1987550 h 5940424"/>
              <a:gd name="connsiteX32" fmla="*/ 4850705 w 11520489"/>
              <a:gd name="connsiteY32" fmla="*/ 0 h 5940424"/>
              <a:gd name="connsiteX33" fmla="*/ 7027168 w 11520489"/>
              <a:gd name="connsiteY33" fmla="*/ 0 h 5940424"/>
              <a:gd name="connsiteX34" fmla="*/ 7027168 w 11520489"/>
              <a:gd name="connsiteY34" fmla="*/ 1987550 h 5940424"/>
              <a:gd name="connsiteX35" fmla="*/ 4850705 w 11520489"/>
              <a:gd name="connsiteY35" fmla="*/ 1987550 h 5940424"/>
              <a:gd name="connsiteX36" fmla="*/ 9344025 w 11520489"/>
              <a:gd name="connsiteY36" fmla="*/ 0 h 5940424"/>
              <a:gd name="connsiteX37" fmla="*/ 11520488 w 11520489"/>
              <a:gd name="connsiteY37" fmla="*/ 0 h 5940424"/>
              <a:gd name="connsiteX38" fmla="*/ 11520488 w 11520489"/>
              <a:gd name="connsiteY38" fmla="*/ 1987550 h 5940424"/>
              <a:gd name="connsiteX39" fmla="*/ 9344025 w 11520489"/>
              <a:gd name="connsiteY39" fmla="*/ 1987550 h 594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520489" h="5940424">
                <a:moveTo>
                  <a:pt x="9344026" y="3657598"/>
                </a:moveTo>
                <a:lnTo>
                  <a:pt x="11520489" y="3657598"/>
                </a:lnTo>
                <a:lnTo>
                  <a:pt x="11520489" y="5940424"/>
                </a:lnTo>
                <a:lnTo>
                  <a:pt x="9344026" y="5940424"/>
                </a:lnTo>
                <a:close/>
                <a:moveTo>
                  <a:pt x="9344026" y="2066924"/>
                </a:moveTo>
                <a:lnTo>
                  <a:pt x="11520489" y="2066924"/>
                </a:lnTo>
                <a:lnTo>
                  <a:pt x="11520489" y="3578224"/>
                </a:lnTo>
                <a:lnTo>
                  <a:pt x="9344026" y="3578224"/>
                </a:lnTo>
                <a:close/>
                <a:moveTo>
                  <a:pt x="7097365" y="2066924"/>
                </a:moveTo>
                <a:lnTo>
                  <a:pt x="9273828" y="2066924"/>
                </a:lnTo>
                <a:lnTo>
                  <a:pt x="9273828" y="3578224"/>
                </a:lnTo>
                <a:lnTo>
                  <a:pt x="7097365" y="3578224"/>
                </a:lnTo>
                <a:close/>
                <a:moveTo>
                  <a:pt x="2604044" y="2066923"/>
                </a:moveTo>
                <a:lnTo>
                  <a:pt x="4780506" y="2066923"/>
                </a:lnTo>
                <a:lnTo>
                  <a:pt x="4780506" y="3578222"/>
                </a:lnTo>
                <a:lnTo>
                  <a:pt x="2604044" y="3578222"/>
                </a:lnTo>
                <a:close/>
                <a:moveTo>
                  <a:pt x="0" y="2066923"/>
                </a:moveTo>
                <a:lnTo>
                  <a:pt x="2533843" y="2066923"/>
                </a:lnTo>
                <a:lnTo>
                  <a:pt x="2533843" y="3578222"/>
                </a:lnTo>
                <a:lnTo>
                  <a:pt x="0" y="3578222"/>
                </a:lnTo>
                <a:close/>
                <a:moveTo>
                  <a:pt x="2604046" y="0"/>
                </a:moveTo>
                <a:lnTo>
                  <a:pt x="4780509" y="0"/>
                </a:lnTo>
                <a:lnTo>
                  <a:pt x="4780509" y="1987550"/>
                </a:lnTo>
                <a:lnTo>
                  <a:pt x="2604046" y="1987550"/>
                </a:lnTo>
                <a:close/>
                <a:moveTo>
                  <a:pt x="2" y="0"/>
                </a:moveTo>
                <a:lnTo>
                  <a:pt x="2533845" y="0"/>
                </a:lnTo>
                <a:lnTo>
                  <a:pt x="2533845" y="1987550"/>
                </a:lnTo>
                <a:lnTo>
                  <a:pt x="2" y="1987550"/>
                </a:lnTo>
                <a:close/>
                <a:moveTo>
                  <a:pt x="7097365" y="0"/>
                </a:moveTo>
                <a:lnTo>
                  <a:pt x="9273828" y="0"/>
                </a:lnTo>
                <a:lnTo>
                  <a:pt x="9273828" y="1987550"/>
                </a:lnTo>
                <a:lnTo>
                  <a:pt x="7097365" y="1987550"/>
                </a:lnTo>
                <a:close/>
                <a:moveTo>
                  <a:pt x="4850705" y="0"/>
                </a:moveTo>
                <a:lnTo>
                  <a:pt x="7027168" y="0"/>
                </a:lnTo>
                <a:lnTo>
                  <a:pt x="7027168" y="1987550"/>
                </a:lnTo>
                <a:lnTo>
                  <a:pt x="4850705" y="1987550"/>
                </a:lnTo>
                <a:close/>
                <a:moveTo>
                  <a:pt x="9344025" y="0"/>
                </a:moveTo>
                <a:lnTo>
                  <a:pt x="11520488" y="0"/>
                </a:lnTo>
                <a:lnTo>
                  <a:pt x="11520488" y="1987550"/>
                </a:lnTo>
                <a:lnTo>
                  <a:pt x="9344025" y="1987550"/>
                </a:lnTo>
                <a:close/>
              </a:path>
            </a:pathLst>
          </a:custGeom>
          <a:solidFill>
            <a:schemeClr val="bg1">
              <a:lumMod val="95000"/>
            </a:schemeClr>
          </a:solidFill>
        </p:spPr>
        <p:txBody>
          <a:bodyPr vert="horz" wrap="square" lIns="91440" tIns="45720" rIns="91440" bIns="45720" rtlCol="0" anchor="t">
            <a:no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28833402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76300" y="4406207"/>
            <a:ext cx="10439400" cy="1175444"/>
          </a:xfrm>
        </p:spPr>
        <p:txBody>
          <a:bodyPr anchor="ctr"/>
          <a:lstStyle>
            <a:lvl1pPr algn="ctr">
              <a:defRPr sz="6000">
                <a:solidFill>
                  <a:schemeClr val="accent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0" y="0"/>
            <a:ext cx="12191999" cy="28479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6">
            <a:extLst>
              <a:ext uri="{FF2B5EF4-FFF2-40B4-BE49-F238E27FC236}">
                <a16:creationId xmlns:a16="http://schemas.microsoft.com/office/drawing/2014/main" id="{230D70C6-13FD-45D4-8FB6-26C56B8FF2D4}"/>
              </a:ext>
            </a:extLst>
          </p:cNvPr>
          <p:cNvSpPr>
            <a:spLocks noGrp="1"/>
          </p:cNvSpPr>
          <p:nvPr>
            <p:ph type="pic" sz="quarter" idx="13"/>
          </p:nvPr>
        </p:nvSpPr>
        <p:spPr>
          <a:xfrm>
            <a:off x="371476" y="260350"/>
            <a:ext cx="11520488" cy="365759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3" name="Rectangle 2">
            <a:extLst>
              <a:ext uri="{FF2B5EF4-FFF2-40B4-BE49-F238E27FC236}">
                <a16:creationId xmlns:a16="http://schemas.microsoft.com/office/drawing/2014/main" id="{E10ED78A-2A17-41C4-9030-D406C56DDF4A}"/>
              </a:ext>
            </a:extLst>
          </p:cNvPr>
          <p:cNvSpPr/>
          <p:nvPr userDrawn="1"/>
        </p:nvSpPr>
        <p:spPr>
          <a:xfrm>
            <a:off x="5795961" y="3914082"/>
            <a:ext cx="600075" cy="291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454458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581026" y="1724025"/>
            <a:ext cx="314325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8451282" y="1712119"/>
            <a:ext cx="314280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967163" y="1233488"/>
            <a:ext cx="4257675"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1876615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A73287-EED0-4EEC-8007-E2C13366027B}"/>
              </a:ext>
            </a:extLst>
          </p:cNvPr>
          <p:cNvSpPr/>
          <p:nvPr userDrawn="1"/>
        </p:nvSpPr>
        <p:spPr>
          <a:xfrm>
            <a:off x="6200775" y="1233487"/>
            <a:ext cx="5619751" cy="2733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1357414"/>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5757863" cy="24156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Picture Placeholder 6">
            <a:extLst>
              <a:ext uri="{FF2B5EF4-FFF2-40B4-BE49-F238E27FC236}">
                <a16:creationId xmlns:a16="http://schemas.microsoft.com/office/drawing/2014/main" id="{B9795E85-7B91-41BB-9DF4-A4893AA48FFA}"/>
              </a:ext>
            </a:extLst>
          </p:cNvPr>
          <p:cNvSpPr>
            <a:spLocks noGrp="1"/>
          </p:cNvSpPr>
          <p:nvPr>
            <p:ph type="pic" sz="quarter" idx="14"/>
          </p:nvPr>
        </p:nvSpPr>
        <p:spPr>
          <a:xfrm>
            <a:off x="6200775" y="3967163"/>
            <a:ext cx="5619750" cy="24145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5757863"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48474"/>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1018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508BC1-7ABB-42C8-B268-3C6F4FD455DE}"/>
              </a:ext>
            </a:extLst>
          </p:cNvPr>
          <p:cNvSpPr/>
          <p:nvPr userDrawn="1"/>
        </p:nvSpPr>
        <p:spPr>
          <a:xfrm>
            <a:off x="200025" y="-1"/>
            <a:ext cx="119919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71500" y="0"/>
            <a:ext cx="6034088"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1"/>
            <a:ext cx="37147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6905625" y="1512889"/>
            <a:ext cx="4986338" cy="3262311"/>
          </a:xfrm>
        </p:spPr>
        <p:txBody>
          <a:bodyPr anchor="b"/>
          <a:lstStyle>
            <a:lvl1pPr algn="l">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6905625" y="4927600"/>
            <a:ext cx="4986338"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105085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11520488" cy="238136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11520488"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3808206"/>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08236"/>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C15E3050-1157-4448-A84E-5AC72FC84A7F}"/>
              </a:ext>
            </a:extLst>
          </p:cNvPr>
          <p:cNvCxnSpPr/>
          <p:nvPr userDrawn="1"/>
        </p:nvCxnSpPr>
        <p:spPr>
          <a:xfrm>
            <a:off x="6131719" y="3774712"/>
            <a:ext cx="0" cy="24718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386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115DEB4D-1697-4E72-B2BF-F5EA1EF3B009}"/>
              </a:ext>
            </a:extLst>
          </p:cNvPr>
          <p:cNvSpPr/>
          <p:nvPr userDrawn="1"/>
        </p:nvSpPr>
        <p:spPr>
          <a:xfrm>
            <a:off x="7162799" y="3052634"/>
            <a:ext cx="1368533" cy="11301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371475" y="1334424"/>
            <a:ext cx="4448175" cy="1520824"/>
          </a:xfrm>
        </p:spPr>
        <p:txBody>
          <a:bodyPr anchor="b">
            <a:noAutofit/>
          </a:bodyPr>
          <a:lstStyle>
            <a:lvl1pPr>
              <a:defRPr sz="3600"/>
            </a:lvl1pPr>
          </a:lstStyle>
          <a:p>
            <a:r>
              <a:rPr lang="en-US" noProof="0"/>
              <a:t>Click to edit Master title style</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3609563" y="3118775"/>
            <a:ext cx="2927311" cy="3081999"/>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371475" y="3118776"/>
            <a:ext cx="2926800" cy="3081922"/>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Picture Placeholder 24">
            <a:extLst>
              <a:ext uri="{FF2B5EF4-FFF2-40B4-BE49-F238E27FC236}">
                <a16:creationId xmlns:a16="http://schemas.microsoft.com/office/drawing/2014/main" id="{84421AF3-217F-49BD-BF47-1140F3F445D8}"/>
              </a:ext>
            </a:extLst>
          </p:cNvPr>
          <p:cNvSpPr>
            <a:spLocks noGrp="1"/>
          </p:cNvSpPr>
          <p:nvPr>
            <p:ph type="pic" sz="quarter" idx="15"/>
          </p:nvPr>
        </p:nvSpPr>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noProof="0"/>
              <a:t>Click icon to add picture</a:t>
            </a:r>
            <a:endParaRPr lang="en-US" noProof="0" dirty="0"/>
          </a:p>
        </p:txBody>
      </p:sp>
      <p:sp>
        <p:nvSpPr>
          <p:cNvPr id="20" name="Rectangle 19">
            <a:extLst>
              <a:ext uri="{FF2B5EF4-FFF2-40B4-BE49-F238E27FC236}">
                <a16:creationId xmlns:a16="http://schemas.microsoft.com/office/drawing/2014/main" id="{475378D9-445B-4812-AE73-9B2CF92DCDF1}"/>
              </a:ext>
            </a:extLst>
          </p:cNvPr>
          <p:cNvSpPr/>
          <p:nvPr userDrawn="1"/>
        </p:nvSpPr>
        <p:spPr>
          <a:xfrm>
            <a:off x="6210299" y="2027725"/>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id="{B569B8CC-B741-4501-A871-F6CC58941F5C}"/>
              </a:ext>
            </a:extLst>
          </p:cNvPr>
          <p:cNvSpPr/>
          <p:nvPr userDrawn="1"/>
        </p:nvSpPr>
        <p:spPr>
          <a:xfrm>
            <a:off x="8661263" y="4055448"/>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3" name="Straight Connector 22">
            <a:extLst>
              <a:ext uri="{FF2B5EF4-FFF2-40B4-BE49-F238E27FC236}">
                <a16:creationId xmlns:a16="http://schemas.microsoft.com/office/drawing/2014/main" id="{8ED9C5BC-5F16-4DC8-BAA3-30A378B7F5FB}"/>
              </a:ext>
            </a:extLst>
          </p:cNvPr>
          <p:cNvCxnSpPr>
            <a:cxnSpLocks/>
          </p:cNvCxnSpPr>
          <p:nvPr userDrawn="1"/>
        </p:nvCxnSpPr>
        <p:spPr>
          <a:xfrm>
            <a:off x="3452019" y="3106075"/>
            <a:ext cx="0" cy="30947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0E9B02-FBE7-4B3F-833A-FCDE146B2DAD}"/>
              </a:ext>
            </a:extLst>
          </p:cNvPr>
          <p:cNvSpPr/>
          <p:nvPr userDrawn="1"/>
        </p:nvSpPr>
        <p:spPr>
          <a:xfrm>
            <a:off x="0" y="1405862"/>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2589608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6">
            <a:extLst>
              <a:ext uri="{FF2B5EF4-FFF2-40B4-BE49-F238E27FC236}">
                <a16:creationId xmlns:a16="http://schemas.microsoft.com/office/drawing/2014/main" id="{73E3AB81-FB3C-492F-8AB9-CFC37EECCEE7}"/>
              </a:ext>
            </a:extLst>
          </p:cNvPr>
          <p:cNvSpPr>
            <a:spLocks noGrp="1"/>
          </p:cNvSpPr>
          <p:nvPr>
            <p:ph type="pic" sz="quarter" idx="13"/>
          </p:nvPr>
        </p:nvSpPr>
        <p:spPr>
          <a:xfrm>
            <a:off x="371475" y="260350"/>
            <a:ext cx="11520488" cy="6121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Rectangle 13">
            <a:extLst>
              <a:ext uri="{FF2B5EF4-FFF2-40B4-BE49-F238E27FC236}">
                <a16:creationId xmlns:a16="http://schemas.microsoft.com/office/drawing/2014/main" id="{BF2C4CC9-6F35-4EBF-857F-EBD298D77347}"/>
              </a:ext>
            </a:extLst>
          </p:cNvPr>
          <p:cNvSpPr/>
          <p:nvPr userDrawn="1"/>
        </p:nvSpPr>
        <p:spPr>
          <a:xfrm>
            <a:off x="1578741"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1D54A23-014A-49B4-9E28-7641C8A4F0C1}"/>
              </a:ext>
            </a:extLst>
          </p:cNvPr>
          <p:cNvSpPr/>
          <p:nvPr userDrawn="1"/>
        </p:nvSpPr>
        <p:spPr>
          <a:xfrm>
            <a:off x="6184487"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1587504" y="1233488"/>
            <a:ext cx="9016993" cy="761076"/>
          </a:xfrm>
        </p:spPr>
        <p:txBody>
          <a:bodyPr anchor="ctr">
            <a:noAutofit/>
          </a:bodyPr>
          <a:lstStyle>
            <a:lvl1pPr algn="ctr">
              <a:defRPr sz="3600"/>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28091" y="2424864"/>
            <a:ext cx="4132800" cy="28332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1722820" y="2424864"/>
            <a:ext cx="4131850" cy="2832101"/>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69587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Rectangle 4">
            <a:extLst>
              <a:ext uri="{FF2B5EF4-FFF2-40B4-BE49-F238E27FC236}">
                <a16:creationId xmlns:a16="http://schemas.microsoft.com/office/drawing/2014/main" id="{113E1565-5B33-4914-9800-50B8400266FF}"/>
              </a:ext>
            </a:extLst>
          </p:cNvPr>
          <p:cNvSpPr/>
          <p:nvPr userDrawn="1"/>
        </p:nvSpPr>
        <p:spPr>
          <a:xfrm>
            <a:off x="0" y="0"/>
            <a:ext cx="12191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Picture Placeholder 6">
            <a:extLst>
              <a:ext uri="{FF2B5EF4-FFF2-40B4-BE49-F238E27FC236}">
                <a16:creationId xmlns:a16="http://schemas.microsoft.com/office/drawing/2014/main" id="{DE438B2E-01A6-453B-928D-97D98438168E}"/>
              </a:ext>
            </a:extLst>
          </p:cNvPr>
          <p:cNvSpPr>
            <a:spLocks noGrp="1"/>
          </p:cNvSpPr>
          <p:nvPr>
            <p:ph type="pic" sz="quarter" idx="13"/>
          </p:nvPr>
        </p:nvSpPr>
        <p:spPr>
          <a:xfrm>
            <a:off x="335756" y="260350"/>
            <a:ext cx="11520488"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29110570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icture Placeholder 26">
            <a:extLst>
              <a:ext uri="{FF2B5EF4-FFF2-40B4-BE49-F238E27FC236}">
                <a16:creationId xmlns:a16="http://schemas.microsoft.com/office/drawing/2014/main" id="{404FC023-3732-4036-B4DA-F34DC453036D}"/>
              </a:ext>
            </a:extLst>
          </p:cNvPr>
          <p:cNvSpPr>
            <a:spLocks noGrp="1"/>
          </p:cNvSpPr>
          <p:nvPr>
            <p:ph type="pic" sz="quarter" idx="13"/>
          </p:nvPr>
        </p:nvSpPr>
        <p:spPr>
          <a:xfrm>
            <a:off x="1" y="1"/>
            <a:ext cx="12191999" cy="6857999"/>
          </a:xfrm>
          <a:custGeom>
            <a:avLst/>
            <a:gdLst>
              <a:gd name="connsiteX0" fmla="*/ 9194799 w 12191999"/>
              <a:gd name="connsiteY0" fmla="*/ 4114799 h 6108699"/>
              <a:gd name="connsiteX1" fmla="*/ 12191999 w 12191999"/>
              <a:gd name="connsiteY1" fmla="*/ 4114799 h 6108699"/>
              <a:gd name="connsiteX2" fmla="*/ 12191999 w 12191999"/>
              <a:gd name="connsiteY2" fmla="*/ 6108699 h 6108699"/>
              <a:gd name="connsiteX3" fmla="*/ 9194799 w 12191999"/>
              <a:gd name="connsiteY3" fmla="*/ 6108699 h 6108699"/>
              <a:gd name="connsiteX4" fmla="*/ 6129865 w 12191999"/>
              <a:gd name="connsiteY4" fmla="*/ 4114799 h 6108699"/>
              <a:gd name="connsiteX5" fmla="*/ 9127065 w 12191999"/>
              <a:gd name="connsiteY5" fmla="*/ 4114799 h 6108699"/>
              <a:gd name="connsiteX6" fmla="*/ 9127065 w 12191999"/>
              <a:gd name="connsiteY6" fmla="*/ 6108699 h 6108699"/>
              <a:gd name="connsiteX7" fmla="*/ 6129865 w 12191999"/>
              <a:gd name="connsiteY7" fmla="*/ 6108699 h 6108699"/>
              <a:gd name="connsiteX8" fmla="*/ 3064933 w 12191999"/>
              <a:gd name="connsiteY8" fmla="*/ 4114799 h 6108699"/>
              <a:gd name="connsiteX9" fmla="*/ 6062132 w 12191999"/>
              <a:gd name="connsiteY9" fmla="*/ 4114799 h 6108699"/>
              <a:gd name="connsiteX10" fmla="*/ 6062132 w 12191999"/>
              <a:gd name="connsiteY10" fmla="*/ 6108699 h 6108699"/>
              <a:gd name="connsiteX11" fmla="*/ 3064933 w 12191999"/>
              <a:gd name="connsiteY11" fmla="*/ 6108699 h 6108699"/>
              <a:gd name="connsiteX12" fmla="*/ 0 w 12191999"/>
              <a:gd name="connsiteY12" fmla="*/ 4114799 h 6108699"/>
              <a:gd name="connsiteX13" fmla="*/ 2997200 w 12191999"/>
              <a:gd name="connsiteY13" fmla="*/ 4114799 h 6108699"/>
              <a:gd name="connsiteX14" fmla="*/ 2997200 w 12191999"/>
              <a:gd name="connsiteY14" fmla="*/ 6108699 h 6108699"/>
              <a:gd name="connsiteX15" fmla="*/ 0 w 12191999"/>
              <a:gd name="connsiteY15" fmla="*/ 6108699 h 6108699"/>
              <a:gd name="connsiteX16" fmla="*/ 9194799 w 12191999"/>
              <a:gd name="connsiteY16" fmla="*/ 2057400 h 6108699"/>
              <a:gd name="connsiteX17" fmla="*/ 12191999 w 12191999"/>
              <a:gd name="connsiteY17" fmla="*/ 2057400 h 6108699"/>
              <a:gd name="connsiteX18" fmla="*/ 12191999 w 12191999"/>
              <a:gd name="connsiteY18" fmla="*/ 4051299 h 6108699"/>
              <a:gd name="connsiteX19" fmla="*/ 9194799 w 12191999"/>
              <a:gd name="connsiteY19" fmla="*/ 4051299 h 6108699"/>
              <a:gd name="connsiteX20" fmla="*/ 6129865 w 12191999"/>
              <a:gd name="connsiteY20" fmla="*/ 2057400 h 6108699"/>
              <a:gd name="connsiteX21" fmla="*/ 9127065 w 12191999"/>
              <a:gd name="connsiteY21" fmla="*/ 2057400 h 6108699"/>
              <a:gd name="connsiteX22" fmla="*/ 9127065 w 12191999"/>
              <a:gd name="connsiteY22" fmla="*/ 4051299 h 6108699"/>
              <a:gd name="connsiteX23" fmla="*/ 6129865 w 12191999"/>
              <a:gd name="connsiteY23" fmla="*/ 4051299 h 6108699"/>
              <a:gd name="connsiteX24" fmla="*/ 3064934 w 12191999"/>
              <a:gd name="connsiteY24" fmla="*/ 2057400 h 6108699"/>
              <a:gd name="connsiteX25" fmla="*/ 6062132 w 12191999"/>
              <a:gd name="connsiteY25" fmla="*/ 2057400 h 6108699"/>
              <a:gd name="connsiteX26" fmla="*/ 6062132 w 12191999"/>
              <a:gd name="connsiteY26" fmla="*/ 4051299 h 6108699"/>
              <a:gd name="connsiteX27" fmla="*/ 3064934 w 12191999"/>
              <a:gd name="connsiteY27" fmla="*/ 4051299 h 6108699"/>
              <a:gd name="connsiteX28" fmla="*/ 0 w 12191999"/>
              <a:gd name="connsiteY28" fmla="*/ 2057400 h 6108699"/>
              <a:gd name="connsiteX29" fmla="*/ 2997200 w 12191999"/>
              <a:gd name="connsiteY29" fmla="*/ 2057400 h 6108699"/>
              <a:gd name="connsiteX30" fmla="*/ 2997200 w 12191999"/>
              <a:gd name="connsiteY30" fmla="*/ 4051299 h 6108699"/>
              <a:gd name="connsiteX31" fmla="*/ 0 w 12191999"/>
              <a:gd name="connsiteY31" fmla="*/ 4051299 h 6108699"/>
              <a:gd name="connsiteX32" fmla="*/ 9194799 w 12191999"/>
              <a:gd name="connsiteY32" fmla="*/ 0 h 6108699"/>
              <a:gd name="connsiteX33" fmla="*/ 12191999 w 12191999"/>
              <a:gd name="connsiteY33" fmla="*/ 0 h 6108699"/>
              <a:gd name="connsiteX34" fmla="*/ 12191999 w 12191999"/>
              <a:gd name="connsiteY34" fmla="*/ 1993900 h 6108699"/>
              <a:gd name="connsiteX35" fmla="*/ 9194799 w 12191999"/>
              <a:gd name="connsiteY35" fmla="*/ 1993900 h 6108699"/>
              <a:gd name="connsiteX36" fmla="*/ 6129865 w 12191999"/>
              <a:gd name="connsiteY36" fmla="*/ 0 h 6108699"/>
              <a:gd name="connsiteX37" fmla="*/ 9127065 w 12191999"/>
              <a:gd name="connsiteY37" fmla="*/ 0 h 6108699"/>
              <a:gd name="connsiteX38" fmla="*/ 9127065 w 12191999"/>
              <a:gd name="connsiteY38" fmla="*/ 1993900 h 6108699"/>
              <a:gd name="connsiteX39" fmla="*/ 6129865 w 12191999"/>
              <a:gd name="connsiteY39" fmla="*/ 1993900 h 6108699"/>
              <a:gd name="connsiteX40" fmla="*/ 3064934 w 12191999"/>
              <a:gd name="connsiteY40" fmla="*/ 0 h 6108699"/>
              <a:gd name="connsiteX41" fmla="*/ 6062132 w 12191999"/>
              <a:gd name="connsiteY41" fmla="*/ 0 h 6108699"/>
              <a:gd name="connsiteX42" fmla="*/ 6062132 w 12191999"/>
              <a:gd name="connsiteY42" fmla="*/ 1993900 h 6108699"/>
              <a:gd name="connsiteX43" fmla="*/ 3064934 w 12191999"/>
              <a:gd name="connsiteY43" fmla="*/ 1993900 h 6108699"/>
              <a:gd name="connsiteX44" fmla="*/ 1 w 12191999"/>
              <a:gd name="connsiteY44" fmla="*/ 0 h 6108699"/>
              <a:gd name="connsiteX45" fmla="*/ 2997201 w 12191999"/>
              <a:gd name="connsiteY45" fmla="*/ 0 h 6108699"/>
              <a:gd name="connsiteX46" fmla="*/ 2997201 w 12191999"/>
              <a:gd name="connsiteY46" fmla="*/ 1993900 h 6108699"/>
              <a:gd name="connsiteX47" fmla="*/ 1 w 12191999"/>
              <a:gd name="connsiteY47" fmla="*/ 1993900 h 6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1999" h="6108699">
                <a:moveTo>
                  <a:pt x="9194799" y="4114799"/>
                </a:moveTo>
                <a:lnTo>
                  <a:pt x="12191999" y="4114799"/>
                </a:lnTo>
                <a:lnTo>
                  <a:pt x="12191999" y="6108699"/>
                </a:lnTo>
                <a:lnTo>
                  <a:pt x="9194799" y="6108699"/>
                </a:lnTo>
                <a:close/>
                <a:moveTo>
                  <a:pt x="6129865" y="4114799"/>
                </a:moveTo>
                <a:lnTo>
                  <a:pt x="9127065" y="4114799"/>
                </a:lnTo>
                <a:lnTo>
                  <a:pt x="9127065" y="6108699"/>
                </a:lnTo>
                <a:lnTo>
                  <a:pt x="6129865" y="6108699"/>
                </a:lnTo>
                <a:close/>
                <a:moveTo>
                  <a:pt x="3064933" y="4114799"/>
                </a:moveTo>
                <a:lnTo>
                  <a:pt x="6062132" y="4114799"/>
                </a:lnTo>
                <a:lnTo>
                  <a:pt x="6062132" y="6108699"/>
                </a:lnTo>
                <a:lnTo>
                  <a:pt x="3064933" y="6108699"/>
                </a:lnTo>
                <a:close/>
                <a:moveTo>
                  <a:pt x="0" y="4114799"/>
                </a:moveTo>
                <a:lnTo>
                  <a:pt x="2997200" y="4114799"/>
                </a:lnTo>
                <a:lnTo>
                  <a:pt x="2997200" y="6108699"/>
                </a:lnTo>
                <a:lnTo>
                  <a:pt x="0" y="6108699"/>
                </a:lnTo>
                <a:close/>
                <a:moveTo>
                  <a:pt x="9194799" y="2057400"/>
                </a:moveTo>
                <a:lnTo>
                  <a:pt x="12191999" y="2057400"/>
                </a:lnTo>
                <a:lnTo>
                  <a:pt x="12191999" y="4051299"/>
                </a:lnTo>
                <a:lnTo>
                  <a:pt x="9194799" y="4051299"/>
                </a:lnTo>
                <a:close/>
                <a:moveTo>
                  <a:pt x="6129865" y="2057400"/>
                </a:moveTo>
                <a:lnTo>
                  <a:pt x="9127065" y="2057400"/>
                </a:lnTo>
                <a:lnTo>
                  <a:pt x="9127065" y="4051299"/>
                </a:lnTo>
                <a:lnTo>
                  <a:pt x="6129865" y="4051299"/>
                </a:lnTo>
                <a:close/>
                <a:moveTo>
                  <a:pt x="3064934" y="2057400"/>
                </a:moveTo>
                <a:lnTo>
                  <a:pt x="6062132" y="2057400"/>
                </a:lnTo>
                <a:lnTo>
                  <a:pt x="6062132" y="4051299"/>
                </a:lnTo>
                <a:lnTo>
                  <a:pt x="3064934" y="4051299"/>
                </a:lnTo>
                <a:close/>
                <a:moveTo>
                  <a:pt x="0" y="2057400"/>
                </a:moveTo>
                <a:lnTo>
                  <a:pt x="2997200" y="2057400"/>
                </a:lnTo>
                <a:lnTo>
                  <a:pt x="2997200" y="4051299"/>
                </a:lnTo>
                <a:lnTo>
                  <a:pt x="0" y="4051299"/>
                </a:lnTo>
                <a:close/>
                <a:moveTo>
                  <a:pt x="9194799" y="0"/>
                </a:moveTo>
                <a:lnTo>
                  <a:pt x="12191999" y="0"/>
                </a:lnTo>
                <a:lnTo>
                  <a:pt x="12191999" y="1993900"/>
                </a:lnTo>
                <a:lnTo>
                  <a:pt x="9194799" y="1993900"/>
                </a:lnTo>
                <a:close/>
                <a:moveTo>
                  <a:pt x="6129865" y="0"/>
                </a:moveTo>
                <a:lnTo>
                  <a:pt x="9127065" y="0"/>
                </a:lnTo>
                <a:lnTo>
                  <a:pt x="9127065" y="1993900"/>
                </a:lnTo>
                <a:lnTo>
                  <a:pt x="6129865" y="1993900"/>
                </a:lnTo>
                <a:close/>
                <a:moveTo>
                  <a:pt x="3064934" y="0"/>
                </a:moveTo>
                <a:lnTo>
                  <a:pt x="6062132" y="0"/>
                </a:lnTo>
                <a:lnTo>
                  <a:pt x="6062132" y="1993900"/>
                </a:lnTo>
                <a:lnTo>
                  <a:pt x="3064934" y="1993900"/>
                </a:lnTo>
                <a:close/>
                <a:moveTo>
                  <a:pt x="1" y="0"/>
                </a:moveTo>
                <a:lnTo>
                  <a:pt x="2997201" y="0"/>
                </a:lnTo>
                <a:lnTo>
                  <a:pt x="2997201" y="1993900"/>
                </a:lnTo>
                <a:lnTo>
                  <a:pt x="1" y="1993900"/>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42216092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37147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Picture Placeholder 6">
            <a:extLst>
              <a:ext uri="{FF2B5EF4-FFF2-40B4-BE49-F238E27FC236}">
                <a16:creationId xmlns:a16="http://schemas.microsoft.com/office/drawing/2014/main" id="{D9C7DFC2-3A77-4761-A9AF-98963C5CCA07}"/>
              </a:ext>
            </a:extLst>
          </p:cNvPr>
          <p:cNvSpPr>
            <a:spLocks noGrp="1"/>
          </p:cNvSpPr>
          <p:nvPr>
            <p:ph type="pic" sz="quarter" idx="14"/>
          </p:nvPr>
        </p:nvSpPr>
        <p:spPr>
          <a:xfrm>
            <a:off x="4981575" y="260350"/>
            <a:ext cx="27400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Picture Placeholder 6">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41144738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1233488"/>
            <a:ext cx="12192001" cy="439102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grpSp>
        <p:nvGrpSpPr>
          <p:cNvPr id="2" name="Group 1">
            <a:extLst>
              <a:ext uri="{FF2B5EF4-FFF2-40B4-BE49-F238E27FC236}">
                <a16:creationId xmlns:a16="http://schemas.microsoft.com/office/drawing/2014/main" id="{18F30468-CC2E-4430-88DD-81D548B988FA}"/>
              </a:ext>
            </a:extLst>
          </p:cNvPr>
          <p:cNvGrpSpPr/>
          <p:nvPr userDrawn="1"/>
        </p:nvGrpSpPr>
        <p:grpSpPr>
          <a:xfrm>
            <a:off x="371474" y="260350"/>
            <a:ext cx="644525" cy="973138"/>
            <a:chOff x="371475" y="671713"/>
            <a:chExt cx="496540" cy="836738"/>
          </a:xfrm>
        </p:grpSpPr>
        <p:sp>
          <p:nvSpPr>
            <p:cNvPr id="8" name="Rectangle 7">
              <a:extLst>
                <a:ext uri="{FF2B5EF4-FFF2-40B4-BE49-F238E27FC236}">
                  <a16:creationId xmlns:a16="http://schemas.microsoft.com/office/drawing/2014/main" id="{BF6F92E0-2218-46A5-A183-84468D9B72A2}"/>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9B476586-864B-4C72-91AF-8CF8796C6DE8}"/>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0" name="Rectangle 9">
            <a:extLst>
              <a:ext uri="{FF2B5EF4-FFF2-40B4-BE49-F238E27FC236}">
                <a16:creationId xmlns:a16="http://schemas.microsoft.com/office/drawing/2014/main" id="{38B3D026-83A3-4D78-8B11-A20A6F47170C}"/>
              </a:ext>
            </a:extLst>
          </p:cNvPr>
          <p:cNvSpPr/>
          <p:nvPr userDrawn="1"/>
        </p:nvSpPr>
        <p:spPr>
          <a:xfrm>
            <a:off x="10795001" y="5642462"/>
            <a:ext cx="1397000" cy="121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3599560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71FC10-F7C3-4841-A705-B83FDE093009}"/>
              </a:ext>
            </a:extLst>
          </p:cNvPr>
          <p:cNvSpPr/>
          <p:nvPr userDrawn="1"/>
        </p:nvSpPr>
        <p:spPr>
          <a:xfrm>
            <a:off x="9398000" y="0"/>
            <a:ext cx="2793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260350"/>
            <a:ext cx="11891963"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10350859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2466000"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2892285"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004445"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2892284"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004445"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F36B08A9-4F2C-4D72-A755-CBF0DAD5A4FC}"/>
              </a:ext>
            </a:extLst>
          </p:cNvPr>
          <p:cNvSpPr>
            <a:spLocks noGrp="1"/>
          </p:cNvSpPr>
          <p:nvPr>
            <p:ph type="pic" sz="quarter" idx="14"/>
          </p:nvPr>
        </p:nvSpPr>
        <p:spPr>
          <a:xfrm>
            <a:off x="6151738" y="1233487"/>
            <a:ext cx="246490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8673131"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8673130"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8786099"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8786099"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6188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7063827" y="1233488"/>
            <a:ext cx="4828135"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371476"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483636"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371475"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483636"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3717652"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3717651"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3830620"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3830620"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8851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436610" y="1779589"/>
            <a:ext cx="5318781" cy="2182811"/>
          </a:xfrm>
        </p:spPr>
        <p:txBody>
          <a:bodyPr anchor="b">
            <a:normAutofit/>
          </a:bodyPr>
          <a:lstStyle>
            <a:lvl1pPr algn="ctr">
              <a:defRPr sz="54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436610" y="4079083"/>
            <a:ext cx="5318781" cy="976311"/>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550443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1152048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8" y="2910543"/>
            <a:ext cx="5058000"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8" y="3523420"/>
            <a:ext cx="5058000"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895142" y="2910543"/>
            <a:ext cx="5058397"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895142" y="3523420"/>
            <a:ext cx="5058397"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64194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B43705-0B3F-4F77-A8BB-08EC09D36A56}"/>
              </a:ext>
            </a:extLst>
          </p:cNvPr>
          <p:cNvSpPr/>
          <p:nvPr userDrawn="1"/>
        </p:nvSpPr>
        <p:spPr>
          <a:xfrm>
            <a:off x="0" y="0"/>
            <a:ext cx="12192000" cy="2146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ctr">
              <a:defRPr>
                <a:solidFill>
                  <a:schemeClr val="bg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7" y="3634443"/>
            <a:ext cx="5630165" cy="518457"/>
          </a:xfrm>
        </p:spPr>
        <p:txBody>
          <a:bodyPr anchor="ctr">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7" y="4247320"/>
            <a:ext cx="5630165"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71476" y="3634443"/>
            <a:ext cx="5582064" cy="518457"/>
          </a:xfrm>
        </p:spPr>
        <p:txBody>
          <a:bodyPr anchor="ct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71476" y="4247320"/>
            <a:ext cx="5582064"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16CD8AAD-701B-4F23-AB47-6FC680787135}"/>
              </a:ext>
            </a:extLst>
          </p:cNvPr>
          <p:cNvSpPr>
            <a:spLocks noGrp="1"/>
          </p:cNvSpPr>
          <p:nvPr>
            <p:ph type="pic" sz="quarter" idx="13"/>
          </p:nvPr>
        </p:nvSpPr>
        <p:spPr>
          <a:xfrm>
            <a:off x="371476" y="1593851"/>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6" name="Picture Placeholder 6">
            <a:extLst>
              <a:ext uri="{FF2B5EF4-FFF2-40B4-BE49-F238E27FC236}">
                <a16:creationId xmlns:a16="http://schemas.microsoft.com/office/drawing/2014/main" id="{2B9551A7-E41A-4D0E-925B-71270CA0F339}"/>
              </a:ext>
            </a:extLst>
          </p:cNvPr>
          <p:cNvSpPr>
            <a:spLocks noGrp="1"/>
          </p:cNvSpPr>
          <p:nvPr>
            <p:ph type="pic" sz="quarter" idx="14"/>
          </p:nvPr>
        </p:nvSpPr>
        <p:spPr>
          <a:xfrm>
            <a:off x="6281738" y="1593850"/>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8154248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90C1024-E4C7-44C6-ADC4-870B3D482C3F}"/>
              </a:ext>
            </a:extLst>
          </p:cNvPr>
          <p:cNvSpPr/>
          <p:nvPr userDrawn="1"/>
        </p:nvSpPr>
        <p:spPr>
          <a:xfrm>
            <a:off x="6441279" y="3761720"/>
            <a:ext cx="5446800" cy="24009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DB43705-0B3F-4F77-A8BB-08EC09D36A56}"/>
              </a:ext>
            </a:extLst>
          </p:cNvPr>
          <p:cNvSpPr/>
          <p:nvPr userDrawn="1"/>
        </p:nvSpPr>
        <p:spPr>
          <a:xfrm>
            <a:off x="371474" y="1271588"/>
            <a:ext cx="5445125" cy="24009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l">
              <a:defRPr>
                <a:solidFill>
                  <a:schemeClr val="tx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610169" y="3956706"/>
            <a:ext cx="5109021"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610169" y="4569583"/>
            <a:ext cx="5109021" cy="1412117"/>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539836" y="1462743"/>
            <a:ext cx="5108400"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539836" y="2075621"/>
            <a:ext cx="5108400" cy="1391480"/>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Picture Placeholder 6">
            <a:extLst>
              <a:ext uri="{FF2B5EF4-FFF2-40B4-BE49-F238E27FC236}">
                <a16:creationId xmlns:a16="http://schemas.microsoft.com/office/drawing/2014/main" id="{9DFBCB44-5019-402B-BEC3-12F7F5526F0E}"/>
              </a:ext>
            </a:extLst>
          </p:cNvPr>
          <p:cNvSpPr>
            <a:spLocks noGrp="1"/>
          </p:cNvSpPr>
          <p:nvPr>
            <p:ph type="pic" sz="quarter" idx="13"/>
          </p:nvPr>
        </p:nvSpPr>
        <p:spPr>
          <a:xfrm>
            <a:off x="5880101" y="1271588"/>
            <a:ext cx="60120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8" name="Picture Placeholder 6">
            <a:extLst>
              <a:ext uri="{FF2B5EF4-FFF2-40B4-BE49-F238E27FC236}">
                <a16:creationId xmlns:a16="http://schemas.microsoft.com/office/drawing/2014/main" id="{8CD826C9-080C-4638-B261-376BD8B31622}"/>
              </a:ext>
            </a:extLst>
          </p:cNvPr>
          <p:cNvSpPr>
            <a:spLocks noGrp="1"/>
          </p:cNvSpPr>
          <p:nvPr>
            <p:ph type="pic" sz="quarter" idx="14"/>
          </p:nvPr>
        </p:nvSpPr>
        <p:spPr>
          <a:xfrm>
            <a:off x="371475" y="3758268"/>
            <a:ext cx="60118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565490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1233488"/>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319837" y="2227263"/>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85661614-E5E5-43DF-A12A-7BE84E58EE3B}"/>
              </a:ext>
            </a:extLst>
          </p:cNvPr>
          <p:cNvSpPr/>
          <p:nvPr userDrawn="1"/>
        </p:nvSpPr>
        <p:spPr>
          <a:xfrm>
            <a:off x="371475" y="5271760"/>
            <a:ext cx="5572125" cy="929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161B260-71A2-402A-A38D-FE2C484B7F99}"/>
              </a:ext>
            </a:extLst>
          </p:cNvPr>
          <p:cNvSpPr/>
          <p:nvPr userDrawn="1"/>
        </p:nvSpPr>
        <p:spPr>
          <a:xfrm>
            <a:off x="6319836" y="1233488"/>
            <a:ext cx="5572125" cy="929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534987" y="5380667"/>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483348" y="1342395"/>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28786417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451739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9" y="164210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F9F3577-4130-4F32-9302-DA8838D30560}"/>
              </a:ext>
            </a:extLst>
          </p:cNvPr>
          <p:cNvSpPr/>
          <p:nvPr userDrawn="1"/>
        </p:nvSpPr>
        <p:spPr>
          <a:xfrm>
            <a:off x="10337800" y="5122548"/>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571500"/>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2429505"/>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681869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1932303"/>
            <a:ext cx="12192000" cy="2917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1470977"/>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1462403"/>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545147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8" y="591502"/>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grpSp>
        <p:nvGrpSpPr>
          <p:cNvPr id="14" name="Group 13">
            <a:extLst>
              <a:ext uri="{FF2B5EF4-FFF2-40B4-BE49-F238E27FC236}">
                <a16:creationId xmlns:a16="http://schemas.microsoft.com/office/drawing/2014/main" id="{AF4B4D45-80E3-42F8-B437-4182608210C3}"/>
              </a:ext>
            </a:extLst>
          </p:cNvPr>
          <p:cNvGrpSpPr/>
          <p:nvPr userDrawn="1"/>
        </p:nvGrpSpPr>
        <p:grpSpPr>
          <a:xfrm>
            <a:off x="5387974" y="422433"/>
            <a:ext cx="644525" cy="973138"/>
            <a:chOff x="371475" y="671713"/>
            <a:chExt cx="496540" cy="836738"/>
          </a:xfrm>
          <a:solidFill>
            <a:schemeClr val="accent6"/>
          </a:solidFill>
        </p:grpSpPr>
        <p:sp>
          <p:nvSpPr>
            <p:cNvPr id="15" name="Rectangle 14">
              <a:extLst>
                <a:ext uri="{FF2B5EF4-FFF2-40B4-BE49-F238E27FC236}">
                  <a16:creationId xmlns:a16="http://schemas.microsoft.com/office/drawing/2014/main" id="{D670E361-AF23-4722-9250-CCF26B3C5884}"/>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BDE16CED-9FCD-4407-99EF-FFBE689DA9F1}"/>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7" name="Group 16">
            <a:extLst>
              <a:ext uri="{FF2B5EF4-FFF2-40B4-BE49-F238E27FC236}">
                <a16:creationId xmlns:a16="http://schemas.microsoft.com/office/drawing/2014/main" id="{FA147081-5AFB-463F-B27C-7A0C4CA0573B}"/>
              </a:ext>
            </a:extLst>
          </p:cNvPr>
          <p:cNvGrpSpPr/>
          <p:nvPr userDrawn="1"/>
        </p:nvGrpSpPr>
        <p:grpSpPr>
          <a:xfrm flipH="1">
            <a:off x="6248401" y="5451475"/>
            <a:ext cx="644525" cy="973138"/>
            <a:chOff x="371475" y="671713"/>
            <a:chExt cx="496540" cy="836738"/>
          </a:xfrm>
          <a:solidFill>
            <a:schemeClr val="accent6"/>
          </a:solidFill>
        </p:grpSpPr>
        <p:sp>
          <p:nvSpPr>
            <p:cNvPr id="18" name="Rectangle 17">
              <a:extLst>
                <a:ext uri="{FF2B5EF4-FFF2-40B4-BE49-F238E27FC236}">
                  <a16:creationId xmlns:a16="http://schemas.microsoft.com/office/drawing/2014/main" id="{AE24567E-B0AE-4E55-A5FB-3019A9598162}"/>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4918E6C0-B582-4943-9462-FE9740846585}"/>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4933882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0" y="0"/>
            <a:ext cx="6019200"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172201" y="0"/>
            <a:ext cx="6019799"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3037322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5372096" cy="6857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260350"/>
            <a:ext cx="5618153"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20" name="Rectangle 19">
            <a:extLst>
              <a:ext uri="{FF2B5EF4-FFF2-40B4-BE49-F238E27FC236}">
                <a16:creationId xmlns:a16="http://schemas.microsoft.com/office/drawing/2014/main" id="{97E2F46B-C34E-40D3-9D43-BBA43EDFC924}"/>
              </a:ext>
            </a:extLst>
          </p:cNvPr>
          <p:cNvSpPr/>
          <p:nvPr userDrawn="1"/>
        </p:nvSpPr>
        <p:spPr>
          <a:xfrm>
            <a:off x="6819906" y="-18257"/>
            <a:ext cx="5372096" cy="6857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80147" y="260350"/>
            <a:ext cx="5619600"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6337101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371475" y="1233488"/>
            <a:ext cx="2776354"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EB5BF167-B9E6-4F02-9FA8-3CA79D552F0E}"/>
              </a:ext>
            </a:extLst>
          </p:cNvPr>
          <p:cNvSpPr/>
          <p:nvPr userDrawn="1"/>
        </p:nvSpPr>
        <p:spPr>
          <a:xfrm>
            <a:off x="3286186" y="1233488"/>
            <a:ext cx="2776354" cy="4967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48694DE-D82B-49DB-8A45-D1DD4C9BCEF1}"/>
              </a:ext>
            </a:extLst>
          </p:cNvPr>
          <p:cNvSpPr/>
          <p:nvPr userDrawn="1"/>
        </p:nvSpPr>
        <p:spPr>
          <a:xfrm>
            <a:off x="6200897" y="1233488"/>
            <a:ext cx="2776354" cy="4967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407C1370-8D38-4641-8D37-30A1218A4372}"/>
              </a:ext>
            </a:extLst>
          </p:cNvPr>
          <p:cNvSpPr/>
          <p:nvPr userDrawn="1"/>
        </p:nvSpPr>
        <p:spPr>
          <a:xfrm>
            <a:off x="9115608" y="1246188"/>
            <a:ext cx="2776354" cy="49672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CE3EDDE5-9B23-44D7-8546-0B2365B42B16}"/>
              </a:ext>
            </a:extLst>
          </p:cNvPr>
          <p:cNvCxnSpPr/>
          <p:nvPr userDrawn="1"/>
        </p:nvCxnSpPr>
        <p:spPr>
          <a:xfrm>
            <a:off x="591252"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9D259D5-D3C0-4B60-B2D9-9B6DFFD270D8}"/>
              </a:ext>
            </a:extLst>
          </p:cNvPr>
          <p:cNvCxnSpPr/>
          <p:nvPr userDrawn="1"/>
        </p:nvCxnSpPr>
        <p:spPr>
          <a:xfrm>
            <a:off x="3505963"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710C392-9E34-4640-AC70-210A1B8C47B5}"/>
              </a:ext>
            </a:extLst>
          </p:cNvPr>
          <p:cNvCxnSpPr/>
          <p:nvPr userDrawn="1"/>
        </p:nvCxnSpPr>
        <p:spPr>
          <a:xfrm>
            <a:off x="6420674"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A92E0B-B060-48FA-A650-36894FF4B216}"/>
              </a:ext>
            </a:extLst>
          </p:cNvPr>
          <p:cNvCxnSpPr/>
          <p:nvPr userDrawn="1"/>
        </p:nvCxnSpPr>
        <p:spPr>
          <a:xfrm>
            <a:off x="9335385"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Picture Placeholder 33">
            <a:extLst>
              <a:ext uri="{FF2B5EF4-FFF2-40B4-BE49-F238E27FC236}">
                <a16:creationId xmlns:a16="http://schemas.microsoft.com/office/drawing/2014/main" id="{D9056F2B-EAFD-4A57-BB92-D14816C84DDE}"/>
              </a:ext>
            </a:extLst>
          </p:cNvPr>
          <p:cNvSpPr>
            <a:spLocks noGrp="1"/>
          </p:cNvSpPr>
          <p:nvPr>
            <p:ph type="pic" sz="quarter" idx="13"/>
          </p:nvPr>
        </p:nvSpPr>
        <p:spPr>
          <a:xfrm>
            <a:off x="876300"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5" name="Picture Placeholder 33">
            <a:extLst>
              <a:ext uri="{FF2B5EF4-FFF2-40B4-BE49-F238E27FC236}">
                <a16:creationId xmlns:a16="http://schemas.microsoft.com/office/drawing/2014/main" id="{E65006DE-F797-4019-BB72-F484F9FE7E58}"/>
              </a:ext>
            </a:extLst>
          </p:cNvPr>
          <p:cNvSpPr>
            <a:spLocks noGrp="1"/>
          </p:cNvSpPr>
          <p:nvPr>
            <p:ph type="pic" sz="quarter" idx="14"/>
          </p:nvPr>
        </p:nvSpPr>
        <p:spPr>
          <a:xfrm>
            <a:off x="3829813"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6" name="Picture Placeholder 33">
            <a:extLst>
              <a:ext uri="{FF2B5EF4-FFF2-40B4-BE49-F238E27FC236}">
                <a16:creationId xmlns:a16="http://schemas.microsoft.com/office/drawing/2014/main" id="{0947D252-5545-4406-8764-B7712464DA56}"/>
              </a:ext>
            </a:extLst>
          </p:cNvPr>
          <p:cNvSpPr>
            <a:spLocks noGrp="1"/>
          </p:cNvSpPr>
          <p:nvPr>
            <p:ph type="pic" sz="quarter" idx="15"/>
          </p:nvPr>
        </p:nvSpPr>
        <p:spPr>
          <a:xfrm>
            <a:off x="6744524"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8" name="Picture Placeholder 33">
            <a:extLst>
              <a:ext uri="{FF2B5EF4-FFF2-40B4-BE49-F238E27FC236}">
                <a16:creationId xmlns:a16="http://schemas.microsoft.com/office/drawing/2014/main" id="{DD89F80C-C1D7-4F63-BAD2-F4EE1F9A162F}"/>
              </a:ext>
            </a:extLst>
          </p:cNvPr>
          <p:cNvSpPr>
            <a:spLocks noGrp="1"/>
          </p:cNvSpPr>
          <p:nvPr>
            <p:ph type="pic" sz="quarter" idx="17"/>
          </p:nvPr>
        </p:nvSpPr>
        <p:spPr>
          <a:xfrm>
            <a:off x="9659235"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08BBFEC8-B6BE-4768-9284-26D98C06FFC4}"/>
              </a:ext>
            </a:extLst>
          </p:cNvPr>
          <p:cNvSpPr>
            <a:spLocks noGrp="1"/>
          </p:cNvSpPr>
          <p:nvPr>
            <p:ph type="body" sz="quarter" idx="18" hasCustomPrompt="1"/>
          </p:nvPr>
        </p:nvSpPr>
        <p:spPr>
          <a:xfrm>
            <a:off x="590550"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D12C79C2-427D-418B-8FFA-C27D8F2C986B}"/>
              </a:ext>
            </a:extLst>
          </p:cNvPr>
          <p:cNvSpPr>
            <a:spLocks noGrp="1"/>
          </p:cNvSpPr>
          <p:nvPr>
            <p:ph type="body" sz="quarter" idx="19" hasCustomPrompt="1"/>
          </p:nvPr>
        </p:nvSpPr>
        <p:spPr>
          <a:xfrm>
            <a:off x="3505963"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0FD568C4-A06D-4A56-B7D6-AF338F5C329A}"/>
              </a:ext>
            </a:extLst>
          </p:cNvPr>
          <p:cNvSpPr>
            <a:spLocks noGrp="1"/>
          </p:cNvSpPr>
          <p:nvPr>
            <p:ph type="body" sz="quarter" idx="20" hasCustomPrompt="1"/>
          </p:nvPr>
        </p:nvSpPr>
        <p:spPr>
          <a:xfrm>
            <a:off x="6420674"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Text Placeholder 39">
            <a:extLst>
              <a:ext uri="{FF2B5EF4-FFF2-40B4-BE49-F238E27FC236}">
                <a16:creationId xmlns:a16="http://schemas.microsoft.com/office/drawing/2014/main" id="{76B41443-1233-4172-B61C-7CC516D88802}"/>
              </a:ext>
            </a:extLst>
          </p:cNvPr>
          <p:cNvSpPr>
            <a:spLocks noGrp="1"/>
          </p:cNvSpPr>
          <p:nvPr>
            <p:ph type="body" sz="quarter" idx="21" hasCustomPrompt="1"/>
          </p:nvPr>
        </p:nvSpPr>
        <p:spPr>
          <a:xfrm>
            <a:off x="9335385"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1080789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607F24-5B01-4964-9736-E876BC347E5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6168473" cy="758824"/>
          </a:xfrm>
        </p:spPr>
        <p:txBody>
          <a:bodyPr/>
          <a:lstStyle/>
          <a:p>
            <a:r>
              <a:rPr lang="en-US"/>
              <a:t>Click to edit Master title style</a:t>
            </a:r>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6769101" y="0"/>
            <a:ext cx="2711082"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44232AA-36A1-4A85-8868-9D12848EB106}"/>
              </a:ext>
            </a:extLst>
          </p:cNvPr>
          <p:cNvSpPr/>
          <p:nvPr userDrawn="1"/>
        </p:nvSpPr>
        <p:spPr>
          <a:xfrm>
            <a:off x="9480918" y="2286000"/>
            <a:ext cx="2711082"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B045D93-056D-486E-A634-890ECB9AF9C2}"/>
              </a:ext>
            </a:extLst>
          </p:cNvPr>
          <p:cNvSpPr/>
          <p:nvPr userDrawn="1"/>
        </p:nvSpPr>
        <p:spPr>
          <a:xfrm>
            <a:off x="6769100" y="4572000"/>
            <a:ext cx="2711082" cy="228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67CD5E4-19A9-4EFD-BBF1-2B1FBC9BB9BD}"/>
              </a:ext>
            </a:extLst>
          </p:cNvPr>
          <p:cNvSpPr/>
          <p:nvPr userDrawn="1"/>
        </p:nvSpPr>
        <p:spPr>
          <a:xfrm>
            <a:off x="9480918" y="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AA533582-AC3E-4F3B-9602-085EB97AD294}"/>
              </a:ext>
            </a:extLst>
          </p:cNvPr>
          <p:cNvSpPr/>
          <p:nvPr userDrawn="1"/>
        </p:nvSpPr>
        <p:spPr>
          <a:xfrm>
            <a:off x="6768364" y="2286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F0B1BD9-4AC2-4549-9001-383664C7F224}"/>
              </a:ext>
            </a:extLst>
          </p:cNvPr>
          <p:cNvSpPr/>
          <p:nvPr userDrawn="1"/>
        </p:nvSpPr>
        <p:spPr>
          <a:xfrm>
            <a:off x="9480918" y="4572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Isosceles Triangle 3">
            <a:extLst>
              <a:ext uri="{FF2B5EF4-FFF2-40B4-BE49-F238E27FC236}">
                <a16:creationId xmlns:a16="http://schemas.microsoft.com/office/drawing/2014/main" id="{32B2DC05-AAD7-458D-B737-BE8CCA1FFA99}"/>
              </a:ext>
            </a:extLst>
          </p:cNvPr>
          <p:cNvSpPr/>
          <p:nvPr userDrawn="1"/>
        </p:nvSpPr>
        <p:spPr>
          <a:xfrm rot="5400000">
            <a:off x="9422986" y="1050373"/>
            <a:ext cx="298174" cy="1852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Isosceles Triangle 38">
            <a:extLst>
              <a:ext uri="{FF2B5EF4-FFF2-40B4-BE49-F238E27FC236}">
                <a16:creationId xmlns:a16="http://schemas.microsoft.com/office/drawing/2014/main" id="{E423C01B-EB10-48EF-8F1C-C2A7E1923E3E}"/>
              </a:ext>
            </a:extLst>
          </p:cNvPr>
          <p:cNvSpPr/>
          <p:nvPr userDrawn="1"/>
        </p:nvSpPr>
        <p:spPr>
          <a:xfrm rot="16200000">
            <a:off x="9238100" y="3336373"/>
            <a:ext cx="298174" cy="1852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Isosceles Triangle 43">
            <a:extLst>
              <a:ext uri="{FF2B5EF4-FFF2-40B4-BE49-F238E27FC236}">
                <a16:creationId xmlns:a16="http://schemas.microsoft.com/office/drawing/2014/main" id="{BB0D5D5D-BB46-489A-A006-03E52FDA0AB6}"/>
              </a:ext>
            </a:extLst>
          </p:cNvPr>
          <p:cNvSpPr/>
          <p:nvPr userDrawn="1"/>
        </p:nvSpPr>
        <p:spPr>
          <a:xfrm rot="5400000">
            <a:off x="9422986" y="5622373"/>
            <a:ext cx="298174" cy="18525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33">
            <a:extLst>
              <a:ext uri="{FF2B5EF4-FFF2-40B4-BE49-F238E27FC236}">
                <a16:creationId xmlns:a16="http://schemas.microsoft.com/office/drawing/2014/main" id="{2D0DCA06-9544-45C9-BE22-EBB853AE757C}"/>
              </a:ext>
            </a:extLst>
          </p:cNvPr>
          <p:cNvSpPr>
            <a:spLocks noGrp="1"/>
          </p:cNvSpPr>
          <p:nvPr>
            <p:ph type="pic" sz="quarter" idx="13"/>
          </p:nvPr>
        </p:nvSpPr>
        <p:spPr>
          <a:xfrm>
            <a:off x="10133588" y="561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21403A13-F195-405D-B352-4B77969E358B}"/>
              </a:ext>
            </a:extLst>
          </p:cNvPr>
          <p:cNvSpPr>
            <a:spLocks noGrp="1"/>
          </p:cNvSpPr>
          <p:nvPr>
            <p:ph type="pic" sz="quarter" idx="14"/>
          </p:nvPr>
        </p:nvSpPr>
        <p:spPr>
          <a:xfrm>
            <a:off x="7421034" y="2847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7" name="Picture Placeholder 33">
            <a:extLst>
              <a:ext uri="{FF2B5EF4-FFF2-40B4-BE49-F238E27FC236}">
                <a16:creationId xmlns:a16="http://schemas.microsoft.com/office/drawing/2014/main" id="{390C9BE2-4328-41D9-82FB-F6FEE7026C55}"/>
              </a:ext>
            </a:extLst>
          </p:cNvPr>
          <p:cNvSpPr>
            <a:spLocks noGrp="1"/>
          </p:cNvSpPr>
          <p:nvPr>
            <p:ph type="pic" sz="quarter" idx="15"/>
          </p:nvPr>
        </p:nvSpPr>
        <p:spPr>
          <a:xfrm>
            <a:off x="10133588" y="5133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6168473" cy="5624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Text Placeholder 39">
            <a:extLst>
              <a:ext uri="{FF2B5EF4-FFF2-40B4-BE49-F238E27FC236}">
                <a16:creationId xmlns:a16="http://schemas.microsoft.com/office/drawing/2014/main" id="{1EE624A7-7FE4-44DC-B710-D995C25C9CEA}"/>
              </a:ext>
            </a:extLst>
          </p:cNvPr>
          <p:cNvSpPr>
            <a:spLocks noGrp="1"/>
          </p:cNvSpPr>
          <p:nvPr>
            <p:ph type="body" sz="quarter" idx="18" hasCustomPrompt="1"/>
          </p:nvPr>
        </p:nvSpPr>
        <p:spPr>
          <a:xfrm>
            <a:off x="6956242" y="215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8" name="Text Placeholder 39">
            <a:extLst>
              <a:ext uri="{FF2B5EF4-FFF2-40B4-BE49-F238E27FC236}">
                <a16:creationId xmlns:a16="http://schemas.microsoft.com/office/drawing/2014/main" id="{34CC27D1-7AB7-4922-81C5-41E9C01BAAE1}"/>
              </a:ext>
            </a:extLst>
          </p:cNvPr>
          <p:cNvSpPr>
            <a:spLocks noGrp="1"/>
          </p:cNvSpPr>
          <p:nvPr>
            <p:ph type="body" sz="quarter" idx="19" hasCustomPrompt="1"/>
          </p:nvPr>
        </p:nvSpPr>
        <p:spPr>
          <a:xfrm>
            <a:off x="9668059" y="2501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9" name="Text Placeholder 39">
            <a:extLst>
              <a:ext uri="{FF2B5EF4-FFF2-40B4-BE49-F238E27FC236}">
                <a16:creationId xmlns:a16="http://schemas.microsoft.com/office/drawing/2014/main" id="{03F0CFEB-33B8-47FE-BC44-44AF273543D5}"/>
              </a:ext>
            </a:extLst>
          </p:cNvPr>
          <p:cNvSpPr>
            <a:spLocks noGrp="1"/>
          </p:cNvSpPr>
          <p:nvPr>
            <p:ph type="body" sz="quarter" idx="20" hasCustomPrompt="1"/>
          </p:nvPr>
        </p:nvSpPr>
        <p:spPr>
          <a:xfrm>
            <a:off x="6956241" y="4787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014259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1A59197-7C21-44E6-8A97-DE0ABD1E6909}"/>
              </a:ext>
            </a:extLst>
          </p:cNvPr>
          <p:cNvSpPr/>
          <p:nvPr userDrawn="1"/>
        </p:nvSpPr>
        <p:spPr>
          <a:xfrm>
            <a:off x="0" y="0"/>
            <a:ext cx="64135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016500" y="472281"/>
            <a:ext cx="7175500" cy="591343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6" y="1779589"/>
            <a:ext cx="4416424" cy="2182811"/>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6" y="4079083"/>
            <a:ext cx="4416424"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Rectangle 7">
            <a:extLst>
              <a:ext uri="{FF2B5EF4-FFF2-40B4-BE49-F238E27FC236}">
                <a16:creationId xmlns:a16="http://schemas.microsoft.com/office/drawing/2014/main" id="{C1626B81-8882-4179-8C3A-BEA9BBEF2A62}"/>
              </a:ext>
            </a:extLst>
          </p:cNvPr>
          <p:cNvSpPr/>
          <p:nvPr userDrawn="1"/>
        </p:nvSpPr>
        <p:spPr>
          <a:xfrm>
            <a:off x="5021263" y="368300"/>
            <a:ext cx="3159760" cy="1166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48364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11520487" cy="304975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20" name="Picture Placeholder 33">
            <a:extLst>
              <a:ext uri="{FF2B5EF4-FFF2-40B4-BE49-F238E27FC236}">
                <a16:creationId xmlns:a16="http://schemas.microsoft.com/office/drawing/2014/main" id="{917F3183-F8DC-409E-BDAF-E3190E5CC10A}"/>
              </a:ext>
            </a:extLst>
          </p:cNvPr>
          <p:cNvSpPr>
            <a:spLocks noGrp="1"/>
          </p:cNvSpPr>
          <p:nvPr>
            <p:ph type="pic" sz="quarter" idx="13"/>
          </p:nvPr>
        </p:nvSpPr>
        <p:spPr>
          <a:xfrm>
            <a:off x="1466711"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5" name="Picture Placeholder 33">
            <a:extLst>
              <a:ext uri="{FF2B5EF4-FFF2-40B4-BE49-F238E27FC236}">
                <a16:creationId xmlns:a16="http://schemas.microsoft.com/office/drawing/2014/main" id="{8DCF90EE-8A0F-46BB-A8EC-27CB7826EB0D}"/>
              </a:ext>
            </a:extLst>
          </p:cNvPr>
          <p:cNvSpPr>
            <a:spLocks noGrp="1"/>
          </p:cNvSpPr>
          <p:nvPr>
            <p:ph type="pic" sz="quarter" idx="17"/>
          </p:nvPr>
        </p:nvSpPr>
        <p:spPr>
          <a:xfrm>
            <a:off x="4108135"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6" name="Picture Placeholder 33">
            <a:extLst>
              <a:ext uri="{FF2B5EF4-FFF2-40B4-BE49-F238E27FC236}">
                <a16:creationId xmlns:a16="http://schemas.microsoft.com/office/drawing/2014/main" id="{4B6BCE84-A7A7-4701-966F-9F969C523C51}"/>
              </a:ext>
            </a:extLst>
          </p:cNvPr>
          <p:cNvSpPr>
            <a:spLocks noGrp="1"/>
          </p:cNvSpPr>
          <p:nvPr>
            <p:ph type="pic" sz="quarter" idx="18"/>
          </p:nvPr>
        </p:nvSpPr>
        <p:spPr>
          <a:xfrm>
            <a:off x="6749558"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7" name="Picture Placeholder 33">
            <a:extLst>
              <a:ext uri="{FF2B5EF4-FFF2-40B4-BE49-F238E27FC236}">
                <a16:creationId xmlns:a16="http://schemas.microsoft.com/office/drawing/2014/main" id="{2F810615-16AA-4D3F-93BB-1074BABE1234}"/>
              </a:ext>
            </a:extLst>
          </p:cNvPr>
          <p:cNvSpPr>
            <a:spLocks noGrp="1"/>
          </p:cNvSpPr>
          <p:nvPr>
            <p:ph type="pic" sz="quarter" idx="19"/>
          </p:nvPr>
        </p:nvSpPr>
        <p:spPr>
          <a:xfrm>
            <a:off x="9435088"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9E999B4-BC91-4EF5-915C-59E58E141134}"/>
              </a:ext>
            </a:extLst>
          </p:cNvPr>
          <p:cNvSpPr/>
          <p:nvPr userDrawn="1"/>
        </p:nvSpPr>
        <p:spPr>
          <a:xfrm>
            <a:off x="979920" y="4514247"/>
            <a:ext cx="2379325" cy="1686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E3D72D1-545E-4FA9-B18F-DBE257DA9472}"/>
              </a:ext>
            </a:extLst>
          </p:cNvPr>
          <p:cNvSpPr/>
          <p:nvPr userDrawn="1"/>
        </p:nvSpPr>
        <p:spPr>
          <a:xfrm>
            <a:off x="3621344" y="4514247"/>
            <a:ext cx="2379325" cy="16865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A1FF2C74-7F94-4D15-9530-4844CA0ABABA}"/>
              </a:ext>
            </a:extLst>
          </p:cNvPr>
          <p:cNvSpPr/>
          <p:nvPr userDrawn="1"/>
        </p:nvSpPr>
        <p:spPr>
          <a:xfrm>
            <a:off x="6262766" y="4514247"/>
            <a:ext cx="2379325" cy="16865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D65048BF-5755-467D-94DA-799CD1A9ED70}"/>
              </a:ext>
            </a:extLst>
          </p:cNvPr>
          <p:cNvSpPr/>
          <p:nvPr userDrawn="1"/>
        </p:nvSpPr>
        <p:spPr>
          <a:xfrm>
            <a:off x="8904188" y="4514247"/>
            <a:ext cx="2379325" cy="16865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 Placeholder 39">
            <a:extLst>
              <a:ext uri="{FF2B5EF4-FFF2-40B4-BE49-F238E27FC236}">
                <a16:creationId xmlns:a16="http://schemas.microsoft.com/office/drawing/2014/main" id="{3C8488B4-AC1B-43A6-A416-3F5BC72456F9}"/>
              </a:ext>
            </a:extLst>
          </p:cNvPr>
          <p:cNvSpPr>
            <a:spLocks noGrp="1"/>
          </p:cNvSpPr>
          <p:nvPr>
            <p:ph type="body" sz="quarter" idx="20" hasCustomPrompt="1"/>
          </p:nvPr>
        </p:nvSpPr>
        <p:spPr>
          <a:xfrm>
            <a:off x="1091465"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950DB978-3832-472D-9958-42D6A712EA6B}"/>
              </a:ext>
            </a:extLst>
          </p:cNvPr>
          <p:cNvSpPr>
            <a:spLocks noGrp="1"/>
          </p:cNvSpPr>
          <p:nvPr>
            <p:ph type="body" sz="quarter" idx="21" hasCustomPrompt="1"/>
          </p:nvPr>
        </p:nvSpPr>
        <p:spPr>
          <a:xfrm>
            <a:off x="3732888"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7A9C8821-D3DD-40C3-83BD-38D190405711}"/>
              </a:ext>
            </a:extLst>
          </p:cNvPr>
          <p:cNvSpPr>
            <a:spLocks noGrp="1"/>
          </p:cNvSpPr>
          <p:nvPr>
            <p:ph type="body" sz="quarter" idx="22" hasCustomPrompt="1"/>
          </p:nvPr>
        </p:nvSpPr>
        <p:spPr>
          <a:xfrm>
            <a:off x="6374310"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C3FC554A-BF67-40BD-BD4F-B2EA17BBDBC1}"/>
              </a:ext>
            </a:extLst>
          </p:cNvPr>
          <p:cNvSpPr>
            <a:spLocks noGrp="1"/>
          </p:cNvSpPr>
          <p:nvPr>
            <p:ph type="body" sz="quarter" idx="23" hasCustomPrompt="1"/>
          </p:nvPr>
        </p:nvSpPr>
        <p:spPr>
          <a:xfrm>
            <a:off x="9015732"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cxnSp>
        <p:nvCxnSpPr>
          <p:cNvPr id="6" name="Straight Connector 5">
            <a:extLst>
              <a:ext uri="{FF2B5EF4-FFF2-40B4-BE49-F238E27FC236}">
                <a16:creationId xmlns:a16="http://schemas.microsoft.com/office/drawing/2014/main" id="{62ECF54D-C7AE-4FFE-A9FA-ECD663CD2A09}"/>
              </a:ext>
            </a:extLst>
          </p:cNvPr>
          <p:cNvCxnSpPr>
            <a:cxnSpLocks/>
          </p:cNvCxnSpPr>
          <p:nvPr userDrawn="1"/>
        </p:nvCxnSpPr>
        <p:spPr>
          <a:xfrm>
            <a:off x="979920" y="4357837"/>
            <a:ext cx="237932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FB84BED-8481-4D23-AE06-31529215FE6C}"/>
              </a:ext>
            </a:extLst>
          </p:cNvPr>
          <p:cNvCxnSpPr>
            <a:cxnSpLocks/>
          </p:cNvCxnSpPr>
          <p:nvPr userDrawn="1"/>
        </p:nvCxnSpPr>
        <p:spPr>
          <a:xfrm>
            <a:off x="3621344" y="4357837"/>
            <a:ext cx="237932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09D405-9228-4697-A91F-4E5A2B5B6512}"/>
              </a:ext>
            </a:extLst>
          </p:cNvPr>
          <p:cNvCxnSpPr>
            <a:cxnSpLocks/>
          </p:cNvCxnSpPr>
          <p:nvPr userDrawn="1"/>
        </p:nvCxnSpPr>
        <p:spPr>
          <a:xfrm>
            <a:off x="6262767" y="4357837"/>
            <a:ext cx="237932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645748A-37E1-4661-B50F-D1FCAF7F3088}"/>
              </a:ext>
            </a:extLst>
          </p:cNvPr>
          <p:cNvCxnSpPr>
            <a:cxnSpLocks/>
          </p:cNvCxnSpPr>
          <p:nvPr userDrawn="1"/>
        </p:nvCxnSpPr>
        <p:spPr>
          <a:xfrm>
            <a:off x="8904191" y="4357837"/>
            <a:ext cx="237932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721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6" y="1233488"/>
            <a:ext cx="4140890"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18" name="Rectangle 17">
            <a:extLst>
              <a:ext uri="{FF2B5EF4-FFF2-40B4-BE49-F238E27FC236}">
                <a16:creationId xmlns:a16="http://schemas.microsoft.com/office/drawing/2014/main" id="{1DD2DC66-11E4-4714-A8DE-E8AC34D49655}"/>
              </a:ext>
            </a:extLst>
          </p:cNvPr>
          <p:cNvSpPr/>
          <p:nvPr userDrawn="1"/>
        </p:nvSpPr>
        <p:spPr>
          <a:xfrm>
            <a:off x="4615257" y="1233489"/>
            <a:ext cx="2371952" cy="51482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B6748F93-9B1D-4874-A164-A654BF7D6C8C}"/>
              </a:ext>
            </a:extLst>
          </p:cNvPr>
          <p:cNvGrpSpPr/>
          <p:nvPr userDrawn="1"/>
        </p:nvGrpSpPr>
        <p:grpSpPr>
          <a:xfrm>
            <a:off x="4842107" y="2462886"/>
            <a:ext cx="1918252" cy="2689468"/>
            <a:chOff x="4790661" y="2266122"/>
            <a:chExt cx="1918252" cy="2852530"/>
          </a:xfrm>
        </p:grpSpPr>
        <p:cxnSp>
          <p:nvCxnSpPr>
            <p:cNvPr id="4" name="Straight Connector 3">
              <a:extLst>
                <a:ext uri="{FF2B5EF4-FFF2-40B4-BE49-F238E27FC236}">
                  <a16:creationId xmlns:a16="http://schemas.microsoft.com/office/drawing/2014/main" id="{4AEF10CE-C943-4C6B-9DBF-5A0E63CDC89B}"/>
                </a:ext>
              </a:extLst>
            </p:cNvPr>
            <p:cNvCxnSpPr/>
            <p:nvPr userDrawn="1"/>
          </p:nvCxnSpPr>
          <p:spPr>
            <a:xfrm>
              <a:off x="4790661" y="226612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428B198-0637-4F15-900F-6709BFE4BDEA}"/>
                </a:ext>
              </a:extLst>
            </p:cNvPr>
            <p:cNvCxnSpPr/>
            <p:nvPr userDrawn="1"/>
          </p:nvCxnSpPr>
          <p:spPr>
            <a:xfrm>
              <a:off x="4790661" y="3692387"/>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F29A1B0-F4AB-4243-979A-50FADE3330EA}"/>
                </a:ext>
              </a:extLst>
            </p:cNvPr>
            <p:cNvCxnSpPr/>
            <p:nvPr userDrawn="1"/>
          </p:nvCxnSpPr>
          <p:spPr>
            <a:xfrm>
              <a:off x="4790661" y="511865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894F998-0FDF-4CA2-802E-4FCFA7674171}"/>
              </a:ext>
            </a:extLst>
          </p:cNvPr>
          <p:cNvGrpSpPr/>
          <p:nvPr userDrawn="1"/>
        </p:nvGrpSpPr>
        <p:grpSpPr>
          <a:xfrm>
            <a:off x="7090100" y="2462886"/>
            <a:ext cx="4801862" cy="2689468"/>
            <a:chOff x="4790661" y="2266122"/>
            <a:chExt cx="1918252" cy="2852530"/>
          </a:xfrm>
        </p:grpSpPr>
        <p:cxnSp>
          <p:nvCxnSpPr>
            <p:cNvPr id="33" name="Straight Connector 32">
              <a:extLst>
                <a:ext uri="{FF2B5EF4-FFF2-40B4-BE49-F238E27FC236}">
                  <a16:creationId xmlns:a16="http://schemas.microsoft.com/office/drawing/2014/main" id="{C1F0C0C8-87C4-49FB-B35B-E937E9D0BEC5}"/>
                </a:ext>
              </a:extLst>
            </p:cNvPr>
            <p:cNvCxnSpPr/>
            <p:nvPr userDrawn="1"/>
          </p:nvCxnSpPr>
          <p:spPr>
            <a:xfrm>
              <a:off x="4790661" y="226612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57C5D3-7E33-4894-8AC3-0FD1BEB12F40}"/>
                </a:ext>
              </a:extLst>
            </p:cNvPr>
            <p:cNvCxnSpPr/>
            <p:nvPr userDrawn="1"/>
          </p:nvCxnSpPr>
          <p:spPr>
            <a:xfrm>
              <a:off x="4790661" y="3692387"/>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0BA9F8-92BF-42F0-BD46-D9B7E7422F75}"/>
                </a:ext>
              </a:extLst>
            </p:cNvPr>
            <p:cNvCxnSpPr/>
            <p:nvPr userDrawn="1"/>
          </p:nvCxnSpPr>
          <p:spPr>
            <a:xfrm>
              <a:off x="4790661" y="511865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7166507" y="1463643"/>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179CBA0C-6465-4209-AF3F-548A57F20CE8}"/>
              </a:ext>
            </a:extLst>
          </p:cNvPr>
          <p:cNvSpPr>
            <a:spLocks noGrp="1"/>
          </p:cNvSpPr>
          <p:nvPr>
            <p:ph type="body" sz="quarter" idx="21" hasCustomPrompt="1"/>
          </p:nvPr>
        </p:nvSpPr>
        <p:spPr>
          <a:xfrm>
            <a:off x="7166507" y="27417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99852211-6BD9-4B69-BBC9-F2181F272D23}"/>
              </a:ext>
            </a:extLst>
          </p:cNvPr>
          <p:cNvSpPr>
            <a:spLocks noGrp="1"/>
          </p:cNvSpPr>
          <p:nvPr>
            <p:ph type="body" sz="quarter" idx="22" hasCustomPrompt="1"/>
          </p:nvPr>
        </p:nvSpPr>
        <p:spPr>
          <a:xfrm>
            <a:off x="7166507" y="4069997"/>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EF11D65-7095-41D2-9630-E2EB44552E58}"/>
              </a:ext>
            </a:extLst>
          </p:cNvPr>
          <p:cNvSpPr>
            <a:spLocks noGrp="1"/>
          </p:cNvSpPr>
          <p:nvPr>
            <p:ph type="body" sz="quarter" idx="23" hasCustomPrompt="1"/>
          </p:nvPr>
        </p:nvSpPr>
        <p:spPr>
          <a:xfrm>
            <a:off x="7166507" y="53943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5227571" y="1437538"/>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4" name="Picture Placeholder 33">
            <a:extLst>
              <a:ext uri="{FF2B5EF4-FFF2-40B4-BE49-F238E27FC236}">
                <a16:creationId xmlns:a16="http://schemas.microsoft.com/office/drawing/2014/main" id="{9A1BE0BE-1FFD-445C-B6BA-E4A602D22112}"/>
              </a:ext>
            </a:extLst>
          </p:cNvPr>
          <p:cNvSpPr>
            <a:spLocks noGrp="1"/>
          </p:cNvSpPr>
          <p:nvPr>
            <p:ph type="pic" sz="quarter" idx="24"/>
          </p:nvPr>
        </p:nvSpPr>
        <p:spPr>
          <a:xfrm>
            <a:off x="5227571" y="2715650"/>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5" name="Picture Placeholder 33">
            <a:extLst>
              <a:ext uri="{FF2B5EF4-FFF2-40B4-BE49-F238E27FC236}">
                <a16:creationId xmlns:a16="http://schemas.microsoft.com/office/drawing/2014/main" id="{B577AF17-6C7E-48B9-B267-0874B232A710}"/>
              </a:ext>
            </a:extLst>
          </p:cNvPr>
          <p:cNvSpPr>
            <a:spLocks noGrp="1"/>
          </p:cNvSpPr>
          <p:nvPr>
            <p:ph type="pic" sz="quarter" idx="25"/>
          </p:nvPr>
        </p:nvSpPr>
        <p:spPr>
          <a:xfrm>
            <a:off x="5227571" y="4043892"/>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98A01AB1-3434-46C7-B1B3-90AFD4B1799F}"/>
              </a:ext>
            </a:extLst>
          </p:cNvPr>
          <p:cNvSpPr>
            <a:spLocks noGrp="1"/>
          </p:cNvSpPr>
          <p:nvPr>
            <p:ph type="pic" sz="quarter" idx="26"/>
          </p:nvPr>
        </p:nvSpPr>
        <p:spPr>
          <a:xfrm>
            <a:off x="5227571" y="5368250"/>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7280925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DD2DC66-11E4-4714-A8DE-E8AC34D49655}"/>
              </a:ext>
            </a:extLst>
          </p:cNvPr>
          <p:cNvSpPr/>
          <p:nvPr userDrawn="1"/>
        </p:nvSpPr>
        <p:spPr>
          <a:xfrm>
            <a:off x="371475" y="1233488"/>
            <a:ext cx="2293200"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AF541B1-4F4B-40BC-BF0B-B80864399D0C}"/>
              </a:ext>
            </a:extLst>
          </p:cNvPr>
          <p:cNvSpPr/>
          <p:nvPr userDrawn="1"/>
        </p:nvSpPr>
        <p:spPr>
          <a:xfrm>
            <a:off x="371475" y="3773172"/>
            <a:ext cx="2293200"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B837A4A-8DA3-4F45-9468-2C7DE5B35803}"/>
              </a:ext>
            </a:extLst>
          </p:cNvPr>
          <p:cNvSpPr/>
          <p:nvPr userDrawn="1"/>
        </p:nvSpPr>
        <p:spPr>
          <a:xfrm>
            <a:off x="6170635" y="1233487"/>
            <a:ext cx="2294237"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9CA034F-F360-4CF5-B944-C16768254C5A}"/>
              </a:ext>
            </a:extLst>
          </p:cNvPr>
          <p:cNvSpPr/>
          <p:nvPr userDrawn="1"/>
        </p:nvSpPr>
        <p:spPr>
          <a:xfrm>
            <a:off x="6170635" y="3773171"/>
            <a:ext cx="2294237"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615473" y="1713955"/>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CA01639-D8FA-4F18-8FE5-E923F5A1BB48}"/>
              </a:ext>
            </a:extLst>
          </p:cNvPr>
          <p:cNvSpPr/>
          <p:nvPr userDrawn="1"/>
        </p:nvSpPr>
        <p:spPr>
          <a:xfrm>
            <a:off x="2730561"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AF02D09E-3C25-405E-BF24-A884A07C224A}"/>
              </a:ext>
            </a:extLst>
          </p:cNvPr>
          <p:cNvSpPr/>
          <p:nvPr userDrawn="1"/>
        </p:nvSpPr>
        <p:spPr>
          <a:xfrm>
            <a:off x="2730561"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2900245"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5" name="Text Placeholder 39">
            <a:extLst>
              <a:ext uri="{FF2B5EF4-FFF2-40B4-BE49-F238E27FC236}">
                <a16:creationId xmlns:a16="http://schemas.microsoft.com/office/drawing/2014/main" id="{33BDF68D-A417-4526-95BD-83DC0A4FA5B1}"/>
              </a:ext>
            </a:extLst>
          </p:cNvPr>
          <p:cNvSpPr>
            <a:spLocks noGrp="1"/>
          </p:cNvSpPr>
          <p:nvPr>
            <p:ph type="body" sz="quarter" idx="27" hasCustomPrompt="1"/>
          </p:nvPr>
        </p:nvSpPr>
        <p:spPr>
          <a:xfrm>
            <a:off x="2900245"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6" name="Rectangle 35">
            <a:extLst>
              <a:ext uri="{FF2B5EF4-FFF2-40B4-BE49-F238E27FC236}">
                <a16:creationId xmlns:a16="http://schemas.microsoft.com/office/drawing/2014/main" id="{1C6F0F84-9668-4EA8-A3F5-3AD5AED3EFDD}"/>
              </a:ext>
            </a:extLst>
          </p:cNvPr>
          <p:cNvSpPr/>
          <p:nvPr userDrawn="1"/>
        </p:nvSpPr>
        <p:spPr>
          <a:xfrm>
            <a:off x="8549714"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9CCCFCB-4EAD-47A3-8F4A-307EE022DD53}"/>
              </a:ext>
            </a:extLst>
          </p:cNvPr>
          <p:cNvSpPr/>
          <p:nvPr userDrawn="1"/>
        </p:nvSpPr>
        <p:spPr>
          <a:xfrm>
            <a:off x="8549714"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 Placeholder 39">
            <a:extLst>
              <a:ext uri="{FF2B5EF4-FFF2-40B4-BE49-F238E27FC236}">
                <a16:creationId xmlns:a16="http://schemas.microsoft.com/office/drawing/2014/main" id="{058CD71F-A7E3-4F68-ADE3-4E6B1BAE3129}"/>
              </a:ext>
            </a:extLst>
          </p:cNvPr>
          <p:cNvSpPr>
            <a:spLocks noGrp="1"/>
          </p:cNvSpPr>
          <p:nvPr>
            <p:ph type="body" sz="quarter" idx="28" hasCustomPrompt="1"/>
          </p:nvPr>
        </p:nvSpPr>
        <p:spPr>
          <a:xfrm>
            <a:off x="8719398"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0" name="Text Placeholder 39">
            <a:extLst>
              <a:ext uri="{FF2B5EF4-FFF2-40B4-BE49-F238E27FC236}">
                <a16:creationId xmlns:a16="http://schemas.microsoft.com/office/drawing/2014/main" id="{6EC40EC2-3775-4AF2-965D-0235107D8342}"/>
              </a:ext>
            </a:extLst>
          </p:cNvPr>
          <p:cNvSpPr>
            <a:spLocks noGrp="1"/>
          </p:cNvSpPr>
          <p:nvPr>
            <p:ph type="body" sz="quarter" idx="29" hasCustomPrompt="1"/>
          </p:nvPr>
        </p:nvSpPr>
        <p:spPr>
          <a:xfrm>
            <a:off x="8719398"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1" name="Picture Placeholder 33">
            <a:extLst>
              <a:ext uri="{FF2B5EF4-FFF2-40B4-BE49-F238E27FC236}">
                <a16:creationId xmlns:a16="http://schemas.microsoft.com/office/drawing/2014/main" id="{F196EA03-E36C-4E2A-A82F-8FA76EC2DBFC}"/>
              </a:ext>
            </a:extLst>
          </p:cNvPr>
          <p:cNvSpPr>
            <a:spLocks noGrp="1"/>
          </p:cNvSpPr>
          <p:nvPr>
            <p:ph type="pic" sz="quarter" idx="30"/>
          </p:nvPr>
        </p:nvSpPr>
        <p:spPr>
          <a:xfrm>
            <a:off x="615473" y="4253638"/>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2" name="Picture Placeholder 33">
            <a:extLst>
              <a:ext uri="{FF2B5EF4-FFF2-40B4-BE49-F238E27FC236}">
                <a16:creationId xmlns:a16="http://schemas.microsoft.com/office/drawing/2014/main" id="{9A754FAD-4B3A-4A76-9F0D-84DA72FD822B}"/>
              </a:ext>
            </a:extLst>
          </p:cNvPr>
          <p:cNvSpPr>
            <a:spLocks noGrp="1"/>
          </p:cNvSpPr>
          <p:nvPr>
            <p:ph type="pic" sz="quarter" idx="31"/>
          </p:nvPr>
        </p:nvSpPr>
        <p:spPr>
          <a:xfrm>
            <a:off x="6415151" y="4253638"/>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3" name="Picture Placeholder 33">
            <a:extLst>
              <a:ext uri="{FF2B5EF4-FFF2-40B4-BE49-F238E27FC236}">
                <a16:creationId xmlns:a16="http://schemas.microsoft.com/office/drawing/2014/main" id="{7A45718F-1012-47C4-BF29-7462E5C6CB90}"/>
              </a:ext>
            </a:extLst>
          </p:cNvPr>
          <p:cNvSpPr>
            <a:spLocks noGrp="1"/>
          </p:cNvSpPr>
          <p:nvPr>
            <p:ph type="pic" sz="quarter" idx="32"/>
          </p:nvPr>
        </p:nvSpPr>
        <p:spPr>
          <a:xfrm>
            <a:off x="6415151" y="1713954"/>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6277322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DD2DC66-11E4-4714-A8DE-E8AC34D49655}"/>
              </a:ext>
            </a:extLst>
          </p:cNvPr>
          <p:cNvSpPr/>
          <p:nvPr userDrawn="1"/>
        </p:nvSpPr>
        <p:spPr>
          <a:xfrm>
            <a:off x="371474" y="1660868"/>
            <a:ext cx="2686613"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CD9ECBB-3A0A-409C-B1C0-C8F4C3087894}"/>
              </a:ext>
            </a:extLst>
          </p:cNvPr>
          <p:cNvSpPr/>
          <p:nvPr userDrawn="1"/>
        </p:nvSpPr>
        <p:spPr>
          <a:xfrm>
            <a:off x="3316099" y="1660868"/>
            <a:ext cx="2686613"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FB4FA2C-0414-484D-95CD-C5E17E33E238}"/>
              </a:ext>
            </a:extLst>
          </p:cNvPr>
          <p:cNvSpPr/>
          <p:nvPr userDrawn="1"/>
        </p:nvSpPr>
        <p:spPr>
          <a:xfrm>
            <a:off x="6260723" y="1660868"/>
            <a:ext cx="2686613"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8D0DE753-6478-4950-8F99-15952FCB6521}"/>
              </a:ext>
            </a:extLst>
          </p:cNvPr>
          <p:cNvSpPr/>
          <p:nvPr userDrawn="1"/>
        </p:nvSpPr>
        <p:spPr>
          <a:xfrm>
            <a:off x="9205348" y="1660868"/>
            <a:ext cx="2686613"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371474" y="4302782"/>
            <a:ext cx="2686613" cy="666781"/>
          </a:xfrm>
        </p:spPr>
        <p:txBody>
          <a:bodyPr anchor="t">
            <a:noAutofit/>
          </a:bodyPr>
          <a:lstStyle>
            <a:lvl1pPr marL="0" indent="0" algn="ctr">
              <a:buNone/>
              <a:defRPr sz="2000" b="1">
                <a:solidFill>
                  <a:schemeClr val="accent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371474"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316099" y="4302782"/>
            <a:ext cx="2686613" cy="666781"/>
          </a:xfrm>
        </p:spPr>
        <p:txBody>
          <a:bodyPr anchor="t">
            <a:noAutofit/>
          </a:bodyPr>
          <a:lstStyle>
            <a:lvl1pPr marL="0" indent="0" algn="ctr">
              <a:buNone/>
              <a:defRPr sz="2000" b="1">
                <a:solidFill>
                  <a:schemeClr val="accent2"/>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316099"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260723" y="4302782"/>
            <a:ext cx="2686613" cy="666781"/>
          </a:xfrm>
        </p:spPr>
        <p:txBody>
          <a:bodyPr anchor="t">
            <a:noAutofit/>
          </a:bodyPr>
          <a:lstStyle>
            <a:lvl1pPr marL="0" indent="0" algn="ctr">
              <a:buNone/>
              <a:defRPr sz="2000" b="1">
                <a:solidFill>
                  <a:schemeClr val="accent4"/>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260723"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205350" y="4302782"/>
            <a:ext cx="2686613" cy="666781"/>
          </a:xfrm>
        </p:spPr>
        <p:txBody>
          <a:bodyPr anchor="t">
            <a:noAutofit/>
          </a:bodyPr>
          <a:lstStyle>
            <a:lvl1pPr marL="0" indent="0" algn="ctr">
              <a:buNone/>
              <a:defRPr sz="2000" b="1">
                <a:solidFill>
                  <a:schemeClr val="accent6"/>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205350"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18847343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BB81E01-55F6-44A7-8ACB-B172EA0F9FB3}"/>
              </a:ext>
            </a:extLst>
          </p:cNvPr>
          <p:cNvSpPr/>
          <p:nvPr userDrawn="1"/>
        </p:nvSpPr>
        <p:spPr>
          <a:xfrm>
            <a:off x="467420" y="3895002"/>
            <a:ext cx="2494721" cy="2067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FAD85DF7-0BE8-4B88-98A1-F5062CDAA964}"/>
              </a:ext>
            </a:extLst>
          </p:cNvPr>
          <p:cNvSpPr/>
          <p:nvPr userDrawn="1"/>
        </p:nvSpPr>
        <p:spPr>
          <a:xfrm>
            <a:off x="3412044" y="3895002"/>
            <a:ext cx="2494721" cy="2067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F69394C-95D0-4D10-A34D-A35EF27D2806}"/>
              </a:ext>
            </a:extLst>
          </p:cNvPr>
          <p:cNvSpPr/>
          <p:nvPr userDrawn="1"/>
        </p:nvSpPr>
        <p:spPr>
          <a:xfrm>
            <a:off x="6356668" y="3895002"/>
            <a:ext cx="2494721" cy="206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86DBF753-694A-4503-A33B-73C09E8EE3A5}"/>
              </a:ext>
            </a:extLst>
          </p:cNvPr>
          <p:cNvSpPr/>
          <p:nvPr userDrawn="1"/>
        </p:nvSpPr>
        <p:spPr>
          <a:xfrm>
            <a:off x="9301294" y="3895002"/>
            <a:ext cx="2494721" cy="20672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604610"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604610"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549235"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549235"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493859"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493859"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438486"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438486"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5653828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4900613" y="1233488"/>
            <a:ext cx="6991350" cy="4967287"/>
          </a:xfrm>
        </p:spPr>
        <p:txBody>
          <a:bodyPr>
            <a:normAutofit/>
          </a:bodyPr>
          <a:lstStyle>
            <a:lvl1pPr marL="0" indent="0" algn="ctr">
              <a:buNone/>
              <a:defRPr sz="2000"/>
            </a:lvl1pPr>
          </a:lstStyle>
          <a:p>
            <a:r>
              <a:rPr lang="en-US"/>
              <a:t>Click icon to add chart</a:t>
            </a:r>
            <a:endParaRPr lang="en-US" dirty="0"/>
          </a:p>
        </p:txBody>
      </p:sp>
      <p:sp>
        <p:nvSpPr>
          <p:cNvPr id="25" name="Rectangle 24">
            <a:extLst>
              <a:ext uri="{FF2B5EF4-FFF2-40B4-BE49-F238E27FC236}">
                <a16:creationId xmlns:a16="http://schemas.microsoft.com/office/drawing/2014/main" id="{D928258E-48B5-471F-BC61-B45FB2CA51BA}"/>
              </a:ext>
            </a:extLst>
          </p:cNvPr>
          <p:cNvSpPr/>
          <p:nvPr userDrawn="1"/>
        </p:nvSpPr>
        <p:spPr>
          <a:xfrm>
            <a:off x="371474" y="1233488"/>
            <a:ext cx="4419187"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5">
            <a:extLst>
              <a:ext uri="{FF2B5EF4-FFF2-40B4-BE49-F238E27FC236}">
                <a16:creationId xmlns:a16="http://schemas.microsoft.com/office/drawing/2014/main" id="{9867FAC3-5109-4D5D-8105-FC48313396C4}"/>
              </a:ext>
            </a:extLst>
          </p:cNvPr>
          <p:cNvSpPr>
            <a:spLocks noGrp="1"/>
          </p:cNvSpPr>
          <p:nvPr>
            <p:ph type="body" sz="quarter" idx="14"/>
          </p:nvPr>
        </p:nvSpPr>
        <p:spPr>
          <a:xfrm>
            <a:off x="546100" y="1450975"/>
            <a:ext cx="4065588" cy="4552950"/>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96796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11520488" cy="4967287"/>
          </a:xfr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25895297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7450621" cy="4967287"/>
          </a:xfrm>
        </p:spPr>
        <p:txBody>
          <a:bodyPr>
            <a:normAutofit/>
          </a:bodyPr>
          <a:lstStyle>
            <a:lvl1pPr marL="0" indent="0" algn="ctr">
              <a:buNone/>
              <a:defRPr sz="2000"/>
            </a:lvl1pPr>
          </a:lstStyle>
          <a:p>
            <a:r>
              <a:rPr lang="en-US"/>
              <a:t>Click icon to add chart</a:t>
            </a:r>
            <a:endParaRPr lang="en-US" dirty="0"/>
          </a:p>
        </p:txBody>
      </p:sp>
      <p:sp>
        <p:nvSpPr>
          <p:cNvPr id="5" name="Picture Placeholder 4">
            <a:extLst>
              <a:ext uri="{FF2B5EF4-FFF2-40B4-BE49-F238E27FC236}">
                <a16:creationId xmlns:a16="http://schemas.microsoft.com/office/drawing/2014/main" id="{F1D1D3DC-359F-47D3-A498-6E5DEF615BD3}"/>
              </a:ext>
            </a:extLst>
          </p:cNvPr>
          <p:cNvSpPr>
            <a:spLocks noGrp="1"/>
          </p:cNvSpPr>
          <p:nvPr>
            <p:ph type="pic" sz="quarter" idx="14"/>
          </p:nvPr>
        </p:nvSpPr>
        <p:spPr>
          <a:xfrm>
            <a:off x="7940675" y="1233488"/>
            <a:ext cx="3951288" cy="4967287"/>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38405930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81415" y="1233488"/>
            <a:ext cx="5512490" cy="4967287"/>
          </a:xfrm>
        </p:spPr>
        <p:txBody>
          <a:bodyPr>
            <a:normAutofit/>
          </a:bodyPr>
          <a:lstStyle>
            <a:lvl1pPr marL="0" indent="0" algn="ctr">
              <a:buNone/>
              <a:defRPr sz="2000"/>
            </a:lvl1pPr>
          </a:lstStyle>
          <a:p>
            <a:r>
              <a:rPr lang="en-US"/>
              <a:t>Click icon to add chart</a:t>
            </a:r>
            <a:endParaRPr lang="en-US" dirty="0"/>
          </a:p>
        </p:txBody>
      </p:sp>
      <p:sp>
        <p:nvSpPr>
          <p:cNvPr id="7" name="Chart Placeholder 3">
            <a:extLst>
              <a:ext uri="{FF2B5EF4-FFF2-40B4-BE49-F238E27FC236}">
                <a16:creationId xmlns:a16="http://schemas.microsoft.com/office/drawing/2014/main" id="{6750280A-6976-42F9-B984-8601DD1972DC}"/>
              </a:ext>
            </a:extLst>
          </p:cNvPr>
          <p:cNvSpPr>
            <a:spLocks noGrp="1"/>
          </p:cNvSpPr>
          <p:nvPr>
            <p:ph type="chart" sz="quarter" idx="14"/>
          </p:nvPr>
        </p:nvSpPr>
        <p:spPr>
          <a:xfrm>
            <a:off x="6379473" y="1233488"/>
            <a:ext cx="5512490" cy="4967287"/>
          </a:xfrm>
        </p:spPr>
        <p:txBody>
          <a:bodyPr>
            <a:normAutofit/>
          </a:bodyPr>
          <a:lstStyle>
            <a:lvl1pPr marL="0" indent="0" algn="ctr">
              <a:buNone/>
              <a:defRPr sz="2000"/>
            </a:lvl1pPr>
          </a:lstStyle>
          <a:p>
            <a:r>
              <a:rPr lang="en-US"/>
              <a:t>Click icon to add chart</a:t>
            </a:r>
            <a:endParaRPr lang="en-US" dirty="0"/>
          </a:p>
        </p:txBody>
      </p:sp>
      <p:cxnSp>
        <p:nvCxnSpPr>
          <p:cNvPr id="6" name="Straight Connector 5">
            <a:extLst>
              <a:ext uri="{FF2B5EF4-FFF2-40B4-BE49-F238E27FC236}">
                <a16:creationId xmlns:a16="http://schemas.microsoft.com/office/drawing/2014/main" id="{5E63221D-DF23-4F80-AB42-A74C1B1CB425}"/>
              </a:ext>
            </a:extLst>
          </p:cNvPr>
          <p:cNvCxnSpPr/>
          <p:nvPr userDrawn="1"/>
        </p:nvCxnSpPr>
        <p:spPr>
          <a:xfrm>
            <a:off x="6125817" y="1233488"/>
            <a:ext cx="0" cy="4967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5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510622" y="1362696"/>
            <a:ext cx="5552246" cy="2294899"/>
          </a:xfrm>
        </p:spPr>
        <p:txBody>
          <a:bodyPr>
            <a:normAutofit/>
          </a:bodyPr>
          <a:lstStyle>
            <a:lvl1pPr marL="0" indent="0" algn="ctr">
              <a:buNone/>
              <a:defRPr sz="2000"/>
            </a:lvl1pPr>
          </a:lstStyle>
          <a:p>
            <a:r>
              <a:rPr lang="en-US"/>
              <a:t>Click icon to add chart</a:t>
            </a:r>
            <a:endParaRPr lang="en-US" dirty="0"/>
          </a:p>
        </p:txBody>
      </p:sp>
      <p:sp>
        <p:nvSpPr>
          <p:cNvPr id="9" name="Chart Placeholder 3">
            <a:extLst>
              <a:ext uri="{FF2B5EF4-FFF2-40B4-BE49-F238E27FC236}">
                <a16:creationId xmlns:a16="http://schemas.microsoft.com/office/drawing/2014/main" id="{3CC4F2FB-E360-40E2-BDA5-455EB243C216}"/>
              </a:ext>
            </a:extLst>
          </p:cNvPr>
          <p:cNvSpPr>
            <a:spLocks noGrp="1"/>
          </p:cNvSpPr>
          <p:nvPr>
            <p:ph type="chart" sz="quarter" idx="14"/>
          </p:nvPr>
        </p:nvSpPr>
        <p:spPr>
          <a:xfrm>
            <a:off x="500682" y="3781218"/>
            <a:ext cx="5552246" cy="2294899"/>
          </a:xfrm>
        </p:spPr>
        <p:txBody>
          <a:bodyPr>
            <a:normAutofit/>
          </a:bodyPr>
          <a:lstStyle>
            <a:lvl1pPr marL="0" indent="0" algn="ctr">
              <a:buNone/>
              <a:defRPr sz="2000"/>
            </a:lvl1pPr>
          </a:lstStyle>
          <a:p>
            <a:r>
              <a:rPr lang="en-US"/>
              <a:t>Click icon to add chart</a:t>
            </a:r>
            <a:endParaRPr lang="en-US" dirty="0"/>
          </a:p>
        </p:txBody>
      </p:sp>
      <p:sp>
        <p:nvSpPr>
          <p:cNvPr id="10" name="Chart Placeholder 3">
            <a:extLst>
              <a:ext uri="{FF2B5EF4-FFF2-40B4-BE49-F238E27FC236}">
                <a16:creationId xmlns:a16="http://schemas.microsoft.com/office/drawing/2014/main" id="{6373EAFD-6648-4861-97FB-A3961B86C814}"/>
              </a:ext>
            </a:extLst>
          </p:cNvPr>
          <p:cNvSpPr>
            <a:spLocks noGrp="1"/>
          </p:cNvSpPr>
          <p:nvPr>
            <p:ph type="chart" sz="quarter" idx="15"/>
          </p:nvPr>
        </p:nvSpPr>
        <p:spPr>
          <a:xfrm>
            <a:off x="6208643" y="1367561"/>
            <a:ext cx="5552246" cy="2294899"/>
          </a:xfrm>
        </p:spPr>
        <p:txBody>
          <a:bodyPr>
            <a:normAutofit/>
          </a:bodyPr>
          <a:lstStyle>
            <a:lvl1pPr marL="0" indent="0" algn="ctr">
              <a:buNone/>
              <a:defRPr sz="2000"/>
            </a:lvl1pPr>
          </a:lstStyle>
          <a:p>
            <a:r>
              <a:rPr lang="en-US"/>
              <a:t>Click icon to add chart</a:t>
            </a:r>
            <a:endParaRPr lang="en-US" dirty="0"/>
          </a:p>
        </p:txBody>
      </p:sp>
      <p:sp>
        <p:nvSpPr>
          <p:cNvPr id="11" name="Chart Placeholder 3">
            <a:extLst>
              <a:ext uri="{FF2B5EF4-FFF2-40B4-BE49-F238E27FC236}">
                <a16:creationId xmlns:a16="http://schemas.microsoft.com/office/drawing/2014/main" id="{CF0E102C-57E1-46ED-BE41-21C356F42BAD}"/>
              </a:ext>
            </a:extLst>
          </p:cNvPr>
          <p:cNvSpPr>
            <a:spLocks noGrp="1"/>
          </p:cNvSpPr>
          <p:nvPr>
            <p:ph type="chart" sz="quarter" idx="16"/>
          </p:nvPr>
        </p:nvSpPr>
        <p:spPr>
          <a:xfrm>
            <a:off x="6198703" y="3786083"/>
            <a:ext cx="5552246" cy="2294899"/>
          </a:xfr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10208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517DDCC-4521-4225-8F36-D4B39128409A}"/>
              </a:ext>
            </a:extLst>
          </p:cNvPr>
          <p:cNvSpPr/>
          <p:nvPr userDrawn="1"/>
        </p:nvSpPr>
        <p:spPr>
          <a:xfrm>
            <a:off x="8991600" y="3965574"/>
            <a:ext cx="3200400" cy="28924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16570C8-2343-4B74-AF97-DC7CE5D92865}"/>
              </a:ext>
            </a:extLst>
          </p:cNvPr>
          <p:cNvSpPr/>
          <p:nvPr userDrawn="1"/>
        </p:nvSpPr>
        <p:spPr>
          <a:xfrm>
            <a:off x="0" y="0"/>
            <a:ext cx="3200400" cy="289242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userDrawn="1">
            <p:ph type="pic" sz="quarter" idx="10"/>
          </p:nvPr>
        </p:nvSpPr>
        <p:spPr>
          <a:xfrm>
            <a:off x="371476" y="278606"/>
            <a:ext cx="11520487" cy="3150394"/>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4" name="Rectangle 13">
            <a:extLst>
              <a:ext uri="{FF2B5EF4-FFF2-40B4-BE49-F238E27FC236}">
                <a16:creationId xmlns:a16="http://schemas.microsoft.com/office/drawing/2014/main" id="{40B27536-7968-45BB-9FA8-DF1A47A47827}"/>
              </a:ext>
            </a:extLst>
          </p:cNvPr>
          <p:cNvSpPr/>
          <p:nvPr userDrawn="1"/>
        </p:nvSpPr>
        <p:spPr>
          <a:xfrm>
            <a:off x="371476" y="3429000"/>
            <a:ext cx="11520487" cy="277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userDrawn="1">
            <p:ph type="ctrTitle"/>
          </p:nvPr>
        </p:nvSpPr>
        <p:spPr>
          <a:xfrm>
            <a:off x="1510507" y="3886201"/>
            <a:ext cx="9242424" cy="1104900"/>
          </a:xfrm>
        </p:spPr>
        <p:txBody>
          <a:bodyPr anchor="ctr">
            <a:normAutofit/>
          </a:bodyPr>
          <a:lstStyle>
            <a:lvl1pPr algn="ctr">
              <a:defRPr sz="5400">
                <a:solidFill>
                  <a:schemeClr val="accent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userDrawn="1">
            <p:ph type="subTitle" idx="1"/>
          </p:nvPr>
        </p:nvSpPr>
        <p:spPr>
          <a:xfrm>
            <a:off x="1510507" y="5130801"/>
            <a:ext cx="9242424" cy="533400"/>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283791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hasCustomPrompt="1"/>
          </p:nvPr>
        </p:nvSpPr>
        <p:spPr>
          <a:xfrm>
            <a:off x="1727201" y="2337595"/>
            <a:ext cx="8737600" cy="2182811"/>
          </a:xfrm>
        </p:spPr>
        <p:txBody>
          <a:bodyPr anchor="ctr">
            <a:normAutofit/>
          </a:bodyPr>
          <a:lstStyle>
            <a:lvl1pPr algn="ctr">
              <a:defRPr sz="11500">
                <a:solidFill>
                  <a:schemeClr val="tx1"/>
                </a:solidFill>
              </a:defRPr>
            </a:lvl1pPr>
          </a:lstStyle>
          <a:p>
            <a:r>
              <a:rPr lang="en-US" dirty="0"/>
              <a:t>Thank You</a:t>
            </a:r>
          </a:p>
        </p:txBody>
      </p:sp>
    </p:spTree>
    <p:extLst>
      <p:ext uri="{BB962C8B-B14F-4D97-AF65-F5344CB8AC3E}">
        <p14:creationId xmlns:p14="http://schemas.microsoft.com/office/powerpoint/2010/main" val="27575380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C3DD3-9184-4434-93FC-DDB3E5B532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302458-F7EC-4A75-A897-E73CF8028E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D31584-D229-4F6C-BA8E-36782FDA8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382B7AE8-665C-4FF6-B292-B525984D93C4}"/>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3903189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ACFC-0D65-4857-AAEE-904747F38A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594C5E-E06C-488C-AC82-331C53B94F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4EC8C27-FA57-408C-8D6B-844D81BC83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E468A18F-96D4-4F1F-BF6B-EDFACBF8D67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803416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84979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9C071DB-1B6B-4FC3-A099-12F35734D22D}"/>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5768407-2D97-4F4F-8CB8-4D3668680B64}"/>
              </a:ext>
            </a:extLst>
          </p:cNvPr>
          <p:cNvSpPr/>
          <p:nvPr userDrawn="1"/>
        </p:nvSpPr>
        <p:spPr>
          <a:xfrm>
            <a:off x="371475" y="1460501"/>
            <a:ext cx="5724525" cy="47402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1244600" y="260351"/>
            <a:ext cx="9702800" cy="973137"/>
          </a:xfrm>
        </p:spPr>
        <p:txBody>
          <a:bodyPr>
            <a:normAutofit/>
          </a:bodyPr>
          <a:lstStyle>
            <a:lvl1pPr algn="ct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546100" y="1638299"/>
            <a:ext cx="5346700" cy="4381501"/>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7" name="Picture Placeholder 6">
            <a:extLst>
              <a:ext uri="{FF2B5EF4-FFF2-40B4-BE49-F238E27FC236}">
                <a16:creationId xmlns:a16="http://schemas.microsoft.com/office/drawing/2014/main" id="{6D4AFEBD-46AA-4A09-AD19-CDD123811A47}"/>
              </a:ext>
            </a:extLst>
          </p:cNvPr>
          <p:cNvSpPr>
            <a:spLocks noGrp="1"/>
          </p:cNvSpPr>
          <p:nvPr>
            <p:ph type="pic" sz="quarter" idx="13"/>
          </p:nvPr>
        </p:nvSpPr>
        <p:spPr>
          <a:xfrm>
            <a:off x="6096000" y="1460501"/>
            <a:ext cx="5795963" cy="474027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377171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260351"/>
            <a:ext cx="5495926" cy="2138362"/>
          </a:xfrm>
        </p:spPr>
        <p:txBody>
          <a:bodyPr anchor="b">
            <a:noAutofit/>
          </a:bodyPr>
          <a:lstStyle>
            <a:lvl1pPr>
              <a:defRPr sz="5400"/>
            </a:lvl1pPr>
          </a:lstStyle>
          <a:p>
            <a:r>
              <a:rPr lang="en-US" noProof="0"/>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2603500"/>
            <a:ext cx="5495926" cy="35734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5" name="Picture Placeholder 1">
            <a:extLst>
              <a:ext uri="{FF2B5EF4-FFF2-40B4-BE49-F238E27FC236}">
                <a16:creationId xmlns:a16="http://schemas.microsoft.com/office/drawing/2014/main" id="{08C777B1-9A90-4B1E-A6AE-9339286077EB}"/>
              </a:ext>
            </a:extLst>
          </p:cNvPr>
          <p:cNvSpPr>
            <a:spLocks noGrp="1"/>
          </p:cNvSpPr>
          <p:nvPr>
            <p:ph type="pic" sz="quarter" idx="10" hasCustomPrompt="1"/>
          </p:nvPr>
        </p:nvSpPr>
        <p:spPr>
          <a:xfrm>
            <a:off x="9191224" y="637283"/>
            <a:ext cx="2692800" cy="278254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7" name="Picture Placeholder 2">
            <a:extLst>
              <a:ext uri="{FF2B5EF4-FFF2-40B4-BE49-F238E27FC236}">
                <a16:creationId xmlns:a16="http://schemas.microsoft.com/office/drawing/2014/main" id="{0FEA994A-8056-4F3D-9365-B6A362A93EE3}"/>
              </a:ext>
            </a:extLst>
          </p:cNvPr>
          <p:cNvSpPr>
            <a:spLocks noGrp="1"/>
          </p:cNvSpPr>
          <p:nvPr>
            <p:ph type="pic" sz="quarter" idx="11" hasCustomPrompt="1"/>
          </p:nvPr>
        </p:nvSpPr>
        <p:spPr>
          <a:xfrm>
            <a:off x="6498424" y="3430043"/>
            <a:ext cx="2692800" cy="277232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9" name="Rectangle 8">
            <a:extLst>
              <a:ext uri="{FF2B5EF4-FFF2-40B4-BE49-F238E27FC236}">
                <a16:creationId xmlns:a16="http://schemas.microsoft.com/office/drawing/2014/main" id="{E429E334-587D-4420-9285-C2A5F494582B}"/>
              </a:ext>
            </a:extLst>
          </p:cNvPr>
          <p:cNvSpPr/>
          <p:nvPr userDrawn="1"/>
        </p:nvSpPr>
        <p:spPr>
          <a:xfrm>
            <a:off x="9289522" y="3527226"/>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F7BD4601-EF26-4D7C-8CB6-95488F17575B}"/>
              </a:ext>
            </a:extLst>
          </p:cNvPr>
          <p:cNvSpPr/>
          <p:nvPr userDrawn="1"/>
        </p:nvSpPr>
        <p:spPr>
          <a:xfrm>
            <a:off x="8621786" y="2848323"/>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949C41-2679-4E9D-A28C-F0C979F5702B}"/>
              </a:ext>
            </a:extLst>
          </p:cNvPr>
          <p:cNvSpPr/>
          <p:nvPr userDrawn="1"/>
        </p:nvSpPr>
        <p:spPr>
          <a:xfrm>
            <a:off x="8870898" y="2508125"/>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3454B05D-55FD-4118-B899-4095FF50870D}"/>
              </a:ext>
            </a:extLst>
          </p:cNvPr>
          <p:cNvSpPr/>
          <p:nvPr userDrawn="1"/>
        </p:nvSpPr>
        <p:spPr>
          <a:xfrm>
            <a:off x="0" y="933450"/>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40533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1016000"/>
            <a:ext cx="3997324" cy="2501899"/>
          </a:xfrm>
        </p:spPr>
        <p:txBody>
          <a:bodyPr anchor="b">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3619500"/>
            <a:ext cx="3997325"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4902201" y="619125"/>
            <a:ext cx="3454400" cy="5581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Picture Placeholder 6">
            <a:extLst>
              <a:ext uri="{FF2B5EF4-FFF2-40B4-BE49-F238E27FC236}">
                <a16:creationId xmlns:a16="http://schemas.microsoft.com/office/drawing/2014/main" id="{F6824EBC-CC6E-4D5A-B85A-DAC55ACE8533}"/>
              </a:ext>
            </a:extLst>
          </p:cNvPr>
          <p:cNvSpPr>
            <a:spLocks noGrp="1"/>
          </p:cNvSpPr>
          <p:nvPr>
            <p:ph type="pic" sz="quarter" idx="14"/>
          </p:nvPr>
        </p:nvSpPr>
        <p:spPr>
          <a:xfrm>
            <a:off x="8432801" y="260351"/>
            <a:ext cx="3454400" cy="558164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5" name="Rectangle 14">
            <a:extLst>
              <a:ext uri="{FF2B5EF4-FFF2-40B4-BE49-F238E27FC236}">
                <a16:creationId xmlns:a16="http://schemas.microsoft.com/office/drawing/2014/main" id="{43661888-890D-4E0C-8076-65EDFDB7DE27}"/>
              </a:ext>
            </a:extLst>
          </p:cNvPr>
          <p:cNvSpPr/>
          <p:nvPr userDrawn="1"/>
        </p:nvSpPr>
        <p:spPr>
          <a:xfrm>
            <a:off x="8432801" y="5842000"/>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AE48EF9-5BAF-4BD7-A6BE-866C0307B69F}"/>
              </a:ext>
            </a:extLst>
          </p:cNvPr>
          <p:cNvSpPr/>
          <p:nvPr userDrawn="1"/>
        </p:nvSpPr>
        <p:spPr>
          <a:xfrm>
            <a:off x="4902201" y="239509"/>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8D4A5F4-99AC-4FB3-8A59-AB8D7B4FC7D7}"/>
              </a:ext>
            </a:extLst>
          </p:cNvPr>
          <p:cNvSpPr/>
          <p:nvPr userDrawn="1"/>
        </p:nvSpPr>
        <p:spPr>
          <a:xfrm>
            <a:off x="0" y="1384300"/>
            <a:ext cx="177800" cy="4457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01361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060ACE-E228-45FD-83E3-FF4D1CCF705F}"/>
              </a:ext>
            </a:extLst>
          </p:cNvPr>
          <p:cNvSpPr>
            <a:spLocks noGrp="1"/>
          </p:cNvSpPr>
          <p:nvPr>
            <p:ph type="title"/>
          </p:nvPr>
        </p:nvSpPr>
        <p:spPr>
          <a:xfrm>
            <a:off x="371475" y="260351"/>
            <a:ext cx="11520487" cy="7588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88AF9FF-2A4E-41E6-956B-69BC625CC9A4}"/>
              </a:ext>
            </a:extLst>
          </p:cNvPr>
          <p:cNvSpPr>
            <a:spLocks noGrp="1"/>
          </p:cNvSpPr>
          <p:nvPr>
            <p:ph type="body" idx="1"/>
          </p:nvPr>
        </p:nvSpPr>
        <p:spPr>
          <a:xfrm>
            <a:off x="371474" y="1233488"/>
            <a:ext cx="11520487" cy="4943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CEE1F87C-C7F2-4F14-86B1-854B7B0C580E}"/>
              </a:ext>
            </a:extLst>
          </p:cNvPr>
          <p:cNvSpPr/>
          <p:nvPr userDrawn="1"/>
        </p:nvSpPr>
        <p:spPr>
          <a:xfrm>
            <a:off x="11229975" y="6512060"/>
            <a:ext cx="962025" cy="345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94FD9470-E137-41DF-A5CA-C7B4B9856E94}"/>
              </a:ext>
            </a:extLst>
          </p:cNvPr>
          <p:cNvSpPr>
            <a:spLocks noGrp="1"/>
          </p:cNvSpPr>
          <p:nvPr>
            <p:ph type="sldNum" sz="quarter" idx="4"/>
          </p:nvPr>
        </p:nvSpPr>
        <p:spPr>
          <a:xfrm>
            <a:off x="11518900" y="6581978"/>
            <a:ext cx="373062" cy="206104"/>
          </a:xfrm>
          <a:prstGeom prst="rect">
            <a:avLst/>
          </a:prstGeom>
        </p:spPr>
        <p:txBody>
          <a:bodyPr vert="horz" lIns="91440" tIns="45720" rIns="91440" bIns="45720" rtlCol="0" anchor="ctr"/>
          <a:lstStyle>
            <a:lvl1pPr algn="r">
              <a:defRPr sz="1200">
                <a:solidFill>
                  <a:schemeClr val="bg1"/>
                </a:solidFill>
              </a:defRPr>
            </a:lvl1pPr>
          </a:lstStyle>
          <a:p>
            <a:fld id="{03DC2DEF-D2FE-4B45-ABA4-9F153FD1C98A}" type="slidenum">
              <a:rPr lang="en-US" smtClean="0"/>
              <a:pPr/>
              <a:t>‹#›</a:t>
            </a:fld>
            <a:endParaRPr lang="en-US" dirty="0"/>
          </a:p>
        </p:txBody>
      </p:sp>
      <p:sp>
        <p:nvSpPr>
          <p:cNvPr id="8" name="Rectangle 7">
            <a:extLst>
              <a:ext uri="{FF2B5EF4-FFF2-40B4-BE49-F238E27FC236}">
                <a16:creationId xmlns:a16="http://schemas.microsoft.com/office/drawing/2014/main" id="{48AB12CC-D752-4664-B92F-BAEFF0416B7E}"/>
              </a:ext>
            </a:extLst>
          </p:cNvPr>
          <p:cNvSpPr/>
          <p:nvPr userDrawn="1"/>
        </p:nvSpPr>
        <p:spPr>
          <a:xfrm>
            <a:off x="0" y="260350"/>
            <a:ext cx="300037" cy="755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3458329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50" r:id="rId6"/>
    <p:sldLayoutId id="2147483664" r:id="rId7"/>
    <p:sldLayoutId id="2147483665" r:id="rId8"/>
    <p:sldLayoutId id="2147483666" r:id="rId9"/>
    <p:sldLayoutId id="2147483667" r:id="rId10"/>
    <p:sldLayoutId id="2147483668" r:id="rId11"/>
    <p:sldLayoutId id="2147483669" r:id="rId12"/>
    <p:sldLayoutId id="2147483651" r:id="rId13"/>
    <p:sldLayoutId id="2147483670" r:id="rId14"/>
    <p:sldLayoutId id="2147483671" r:id="rId15"/>
    <p:sldLayoutId id="2147483672" r:id="rId16"/>
    <p:sldLayoutId id="2147483673" r:id="rId17"/>
    <p:sldLayoutId id="2147483652" r:id="rId18"/>
    <p:sldLayoutId id="2147483674" r:id="rId19"/>
    <p:sldLayoutId id="2147483675" r:id="rId20"/>
    <p:sldLayoutId id="2147483676" r:id="rId21"/>
    <p:sldLayoutId id="2147483677" r:id="rId22"/>
    <p:sldLayoutId id="2147483655" r:id="rId23"/>
    <p:sldLayoutId id="2147483678" r:id="rId24"/>
    <p:sldLayoutId id="2147483679" r:id="rId25"/>
    <p:sldLayoutId id="2147483680" r:id="rId26"/>
    <p:sldLayoutId id="2147483681" r:id="rId27"/>
    <p:sldLayoutId id="2147483653" r:id="rId28"/>
    <p:sldLayoutId id="2147483682" r:id="rId29"/>
    <p:sldLayoutId id="2147483683" r:id="rId30"/>
    <p:sldLayoutId id="2147483684" r:id="rId31"/>
    <p:sldLayoutId id="2147483685" r:id="rId32"/>
    <p:sldLayoutId id="2147483654" r:id="rId33"/>
    <p:sldLayoutId id="2147483686" r:id="rId34"/>
    <p:sldLayoutId id="2147483687" r:id="rId35"/>
    <p:sldLayoutId id="2147483689" r:id="rId36"/>
    <p:sldLayoutId id="2147483688"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656" r:id="rId51"/>
    <p:sldLayoutId id="2147483657" r:id="rId52"/>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4" userDrawn="1">
          <p15:clr>
            <a:srgbClr val="F26B43"/>
          </p15:clr>
        </p15:guide>
        <p15:guide id="2" pos="234" userDrawn="1">
          <p15:clr>
            <a:srgbClr val="F26B43"/>
          </p15:clr>
        </p15:guide>
        <p15:guide id="3" orient="horz" pos="4133" userDrawn="1">
          <p15:clr>
            <a:srgbClr val="F26B43"/>
          </p15:clr>
        </p15:guide>
        <p15:guide id="4" pos="7491" userDrawn="1">
          <p15:clr>
            <a:srgbClr val="F26B43"/>
          </p15:clr>
        </p15:guide>
        <p15:guide id="5" orient="horz" pos="640" userDrawn="1">
          <p15:clr>
            <a:srgbClr val="F26B43"/>
          </p15:clr>
        </p15:guide>
        <p15:guide id="6" orient="horz" pos="777" userDrawn="1">
          <p15:clr>
            <a:srgbClr val="F26B43"/>
          </p15:clr>
        </p15:guide>
        <p15:guide id="7" orient="horz" pos="4020" userDrawn="1">
          <p15:clr>
            <a:srgbClr val="F26B43"/>
          </p15:clr>
        </p15:guide>
        <p15:guide id="8" orient="horz" pos="390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hyperlink" Target="https://www.infoplease.com/culture-entertainment/film" TargetMode="External"/><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6.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51CEBEB-5088-4E63-81A4-0DCEB5B45207}"/>
              </a:ext>
              <a:ext uri="{C183D7F6-B498-43B3-948B-1728B52AA6E4}">
                <adec:decorative xmlns:adec="http://schemas.microsoft.com/office/drawing/2017/decorative" val="1"/>
              </a:ext>
            </a:extLst>
          </p:cNvPr>
          <p:cNvPicPr>
            <a:picLocks noGrp="1" noChangeAspect="1"/>
          </p:cNvPicPr>
          <p:nvPr>
            <p:ph type="pic" sz="quarter" idx="10"/>
          </p:nvPr>
        </p:nvPicPr>
        <p:blipFill rotWithShape="1">
          <a:blip r:embed="rId5">
            <a:extLst>
              <a:ext uri="{837473B0-CC2E-450A-ABE3-18F120FF3D39}">
                <a1611:picAttrSrcUrl xmlns:a1611="http://schemas.microsoft.com/office/drawing/2016/11/main" r:id="rId6"/>
              </a:ext>
            </a:extLst>
          </a:blip>
          <a:srcRect l="17050" r="22278" b="-1"/>
          <a:stretch/>
        </p:blipFill>
        <p:spPr>
          <a:xfrm>
            <a:off x="5016500" y="472281"/>
            <a:ext cx="7175500" cy="5913439"/>
          </a:xfrm>
          <a:noFill/>
        </p:spPr>
      </p:pic>
      <p:sp>
        <p:nvSpPr>
          <p:cNvPr id="3" name="Title 2">
            <a:extLst>
              <a:ext uri="{FF2B5EF4-FFF2-40B4-BE49-F238E27FC236}">
                <a16:creationId xmlns:a16="http://schemas.microsoft.com/office/drawing/2014/main" id="{3D71C9CD-CAE8-4AC8-936D-333769D479E5}"/>
              </a:ext>
            </a:extLst>
          </p:cNvPr>
          <p:cNvSpPr>
            <a:spLocks noGrp="1"/>
          </p:cNvSpPr>
          <p:nvPr>
            <p:ph type="ctrTitle"/>
          </p:nvPr>
        </p:nvSpPr>
        <p:spPr>
          <a:xfrm>
            <a:off x="371476" y="1779589"/>
            <a:ext cx="4416424" cy="2182811"/>
          </a:xfrm>
        </p:spPr>
        <p:txBody>
          <a:bodyPr anchor="b">
            <a:normAutofit/>
          </a:bodyPr>
          <a:lstStyle/>
          <a:p>
            <a:r>
              <a:rPr lang="en-US" dirty="0"/>
              <a:t>Capstone Project</a:t>
            </a:r>
          </a:p>
        </p:txBody>
      </p:sp>
      <p:sp>
        <p:nvSpPr>
          <p:cNvPr id="4" name="Subtitle 3">
            <a:extLst>
              <a:ext uri="{FF2B5EF4-FFF2-40B4-BE49-F238E27FC236}">
                <a16:creationId xmlns:a16="http://schemas.microsoft.com/office/drawing/2014/main" id="{C6D24F99-E026-485A-96CD-AEC98137262A}"/>
              </a:ext>
            </a:extLst>
          </p:cNvPr>
          <p:cNvSpPr>
            <a:spLocks noGrp="1"/>
          </p:cNvSpPr>
          <p:nvPr>
            <p:ph type="subTitle" idx="1"/>
          </p:nvPr>
        </p:nvSpPr>
        <p:spPr>
          <a:xfrm>
            <a:off x="371476" y="4079083"/>
            <a:ext cx="4416424" cy="976311"/>
          </a:xfrm>
        </p:spPr>
        <p:txBody>
          <a:bodyPr>
            <a:normAutofit/>
          </a:bodyPr>
          <a:lstStyle/>
          <a:p>
            <a:r>
              <a:rPr lang="en-US" dirty="0"/>
              <a:t>Sakila DVD Rentals</a:t>
            </a:r>
          </a:p>
        </p:txBody>
      </p:sp>
      <p:pic>
        <p:nvPicPr>
          <p:cNvPr id="7" name="Audio 6">
            <a:hlinkClick r:id="" action="ppaction://media"/>
            <a:extLst>
              <a:ext uri="{FF2B5EF4-FFF2-40B4-BE49-F238E27FC236}">
                <a16:creationId xmlns:a16="http://schemas.microsoft.com/office/drawing/2014/main" id="{570A42A0-C0DF-83E5-9589-DF8C63AA6DB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95496538"/>
      </p:ext>
    </p:extLst>
  </p:cSld>
  <p:clrMapOvr>
    <a:masterClrMapping/>
  </p:clrMapOvr>
  <mc:AlternateContent xmlns:mc="http://schemas.openxmlformats.org/markup-compatibility/2006">
    <mc:Choice xmlns:p14="http://schemas.microsoft.com/office/powerpoint/2010/main" Requires="p14">
      <p:transition spd="slow" p14:dur="2000" advTm="18999"/>
    </mc:Choice>
    <mc:Fallback>
      <p:transition spd="slow" advTm="189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F48F30-BEB4-44C7-9F35-3BBB61CF89AF}"/>
              </a:ext>
            </a:extLst>
          </p:cNvPr>
          <p:cNvSpPr>
            <a:spLocks noGrp="1"/>
          </p:cNvSpPr>
          <p:nvPr>
            <p:ph type="title"/>
          </p:nvPr>
        </p:nvSpPr>
        <p:spPr>
          <a:xfrm>
            <a:off x="371475" y="260351"/>
            <a:ext cx="11520487" cy="758824"/>
          </a:xfrm>
        </p:spPr>
        <p:txBody>
          <a:bodyPr anchor="ctr">
            <a:normAutofit/>
          </a:bodyPr>
          <a:lstStyle/>
          <a:p>
            <a:r>
              <a:rPr lang="en-US" dirty="0"/>
              <a:t>Overview</a:t>
            </a:r>
          </a:p>
        </p:txBody>
      </p:sp>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2</a:t>
            </a:fld>
            <a:endParaRPr lang="en-US" sz="800"/>
          </a:p>
        </p:txBody>
      </p:sp>
      <p:graphicFrame>
        <p:nvGraphicFramePr>
          <p:cNvPr id="13" name="Content Placeholder 10">
            <a:extLst>
              <a:ext uri="{FF2B5EF4-FFF2-40B4-BE49-F238E27FC236}">
                <a16:creationId xmlns:a16="http://schemas.microsoft.com/office/drawing/2014/main" id="{7E02C4FE-213B-8EB7-7F0A-566083AF7DFF}"/>
              </a:ext>
            </a:extLst>
          </p:cNvPr>
          <p:cNvGraphicFramePr>
            <a:graphicFrameLocks noGrp="1"/>
          </p:cNvGraphicFramePr>
          <p:nvPr>
            <p:ph idx="1"/>
            <p:extLst>
              <p:ext uri="{D42A27DB-BD31-4B8C-83A1-F6EECF244321}">
                <p14:modId xmlns:p14="http://schemas.microsoft.com/office/powerpoint/2010/main" val="2479841126"/>
              </p:ext>
            </p:extLst>
          </p:nvPr>
        </p:nvGraphicFramePr>
        <p:xfrm>
          <a:off x="371474" y="2139351"/>
          <a:ext cx="11520487" cy="40376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 name="TextBox 1">
            <a:extLst>
              <a:ext uri="{FF2B5EF4-FFF2-40B4-BE49-F238E27FC236}">
                <a16:creationId xmlns:a16="http://schemas.microsoft.com/office/drawing/2014/main" id="{B9E5DB00-917D-3C1C-BFBE-2D0773516836}"/>
              </a:ext>
            </a:extLst>
          </p:cNvPr>
          <p:cNvSpPr txBox="1"/>
          <p:nvPr/>
        </p:nvSpPr>
        <p:spPr>
          <a:xfrm>
            <a:off x="300039" y="1424190"/>
            <a:ext cx="11426135" cy="646331"/>
          </a:xfrm>
          <a:prstGeom prst="rect">
            <a:avLst/>
          </a:prstGeom>
          <a:noFill/>
        </p:spPr>
        <p:txBody>
          <a:bodyPr wrap="square" rtlCol="0">
            <a:spAutoFit/>
          </a:bodyPr>
          <a:lstStyle/>
          <a:p>
            <a:pPr lvl="0">
              <a:lnSpc>
                <a:spcPct val="100000"/>
              </a:lnSpc>
              <a:defRPr b="1"/>
            </a:pPr>
            <a:r>
              <a:rPr lang="en-GB" sz="1800" b="0" i="0" dirty="0"/>
              <a:t>The Sakila database models the DVD rental store business, which contains content such as films, actors, inventory, stores, customers and staffs.</a:t>
            </a:r>
            <a:endParaRPr lang="en-US" sz="1800" dirty="0"/>
          </a:p>
        </p:txBody>
      </p:sp>
      <p:pic>
        <p:nvPicPr>
          <p:cNvPr id="7" name="Audio 6">
            <a:hlinkClick r:id="" action="ppaction://media"/>
            <a:extLst>
              <a:ext uri="{FF2B5EF4-FFF2-40B4-BE49-F238E27FC236}">
                <a16:creationId xmlns:a16="http://schemas.microsoft.com/office/drawing/2014/main" id="{4A748026-2E1E-1554-67A4-E67DA92C3202}"/>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54969311"/>
      </p:ext>
    </p:extLst>
  </p:cSld>
  <p:clrMapOvr>
    <a:masterClrMapping/>
  </p:clrMapOvr>
  <mc:AlternateContent xmlns:mc="http://schemas.openxmlformats.org/markup-compatibility/2006">
    <mc:Choice xmlns:p14="http://schemas.microsoft.com/office/powerpoint/2010/main" Requires="p14">
      <p:transition spd="slow" p14:dur="2000" advTm="94164"/>
    </mc:Choice>
    <mc:Fallback>
      <p:transition spd="slow" advTm="941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371475" y="1783831"/>
            <a:ext cx="3111954" cy="3290338"/>
          </a:xfrm>
        </p:spPr>
        <p:txBody>
          <a:bodyPr anchor="ctr">
            <a:normAutofit/>
          </a:bodyPr>
          <a:lstStyle/>
          <a:p>
            <a:r>
              <a:rPr lang="en-US" dirty="0"/>
              <a:t>Problem Statement</a:t>
            </a:r>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7489370" y="1783832"/>
            <a:ext cx="4402592" cy="3290338"/>
          </a:xfrm>
        </p:spPr>
        <p:txBody>
          <a:bodyPr anchor="ctr">
            <a:normAutofit/>
          </a:bodyPr>
          <a:lstStyle/>
          <a:p>
            <a:r>
              <a:rPr lang="en-US" dirty="0"/>
              <a:t>Objective</a:t>
            </a:r>
          </a:p>
          <a:p>
            <a:r>
              <a:rPr lang="en-US" dirty="0"/>
              <a:t>Analysis Scope</a:t>
            </a:r>
          </a:p>
          <a:p>
            <a:r>
              <a:rPr lang="en-US" dirty="0"/>
              <a:t>Goal</a:t>
            </a:r>
          </a:p>
          <a:p>
            <a:r>
              <a:rPr lang="en-US" dirty="0"/>
              <a:t>Insights &amp; Recommendations.</a:t>
            </a:r>
          </a:p>
          <a:p>
            <a:r>
              <a:rPr lang="en-US" dirty="0"/>
              <a:t>Report &amp; Presentation</a:t>
            </a:r>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3</a:t>
            </a:fld>
            <a:endParaRPr lang="en-US" sz="800"/>
          </a:p>
        </p:txBody>
      </p:sp>
      <p:pic>
        <p:nvPicPr>
          <p:cNvPr id="10" name="Picture Placeholder 9">
            <a:extLst>
              <a:ext uri="{FF2B5EF4-FFF2-40B4-BE49-F238E27FC236}">
                <a16:creationId xmlns:a16="http://schemas.microsoft.com/office/drawing/2014/main" id="{618DD966-19F0-4350-AC58-AE86C210BDD3}"/>
              </a:ext>
              <a:ext uri="{C183D7F6-B498-43B3-948B-1728B52AA6E4}">
                <adec:decorative xmlns:adec="http://schemas.microsoft.com/office/drawing/2017/decorative" val="1"/>
              </a:ext>
            </a:extLst>
          </p:cNvPr>
          <p:cNvPicPr>
            <a:picLocks noGrp="1" noChangeAspect="1"/>
          </p:cNvPicPr>
          <p:nvPr>
            <p:ph type="pic" sz="quarter" idx="13"/>
          </p:nvPr>
        </p:nvPicPr>
        <p:blipFill>
          <a:blip r:embed="rId5"/>
          <a:stretch/>
        </p:blipFill>
        <p:spPr>
          <a:xfrm>
            <a:off x="3672114" y="1614714"/>
            <a:ext cx="3628571" cy="3628571"/>
          </a:xfrm>
          <a:noFill/>
        </p:spPr>
      </p:pic>
      <p:pic>
        <p:nvPicPr>
          <p:cNvPr id="5" name="Audio 4">
            <a:hlinkClick r:id="" action="ppaction://media"/>
            <a:extLst>
              <a:ext uri="{FF2B5EF4-FFF2-40B4-BE49-F238E27FC236}">
                <a16:creationId xmlns:a16="http://schemas.microsoft.com/office/drawing/2014/main" id="{A6A499D9-D684-CA9D-88D1-FB5EBC112EF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00311978"/>
      </p:ext>
    </p:extLst>
  </p:cSld>
  <p:clrMapOvr>
    <a:masterClrMapping/>
  </p:clrMapOvr>
  <mc:AlternateContent xmlns:mc="http://schemas.openxmlformats.org/markup-compatibility/2006">
    <mc:Choice xmlns:p14="http://schemas.microsoft.com/office/powerpoint/2010/main" Requires="p14">
      <p:transition spd="slow" p14:dur="2000" advTm="131064"/>
    </mc:Choice>
    <mc:Fallback>
      <p:transition spd="slow" advTm="1310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2C00B059-8249-401E-BECD-DC838B36F9FB}"/>
              </a:ext>
            </a:extLst>
          </p:cNvPr>
          <p:cNvSpPr>
            <a:spLocks noGrp="1"/>
          </p:cNvSpPr>
          <p:nvPr>
            <p:ph type="title"/>
          </p:nvPr>
        </p:nvSpPr>
        <p:spPr>
          <a:xfrm>
            <a:off x="371475" y="1334424"/>
            <a:ext cx="4448175" cy="1520824"/>
          </a:xfrm>
        </p:spPr>
        <p:txBody>
          <a:bodyPr anchor="b">
            <a:normAutofit/>
          </a:bodyPr>
          <a:lstStyle/>
          <a:p>
            <a:r>
              <a:rPr lang="en-US" dirty="0"/>
              <a:t>Significance</a:t>
            </a:r>
          </a:p>
        </p:txBody>
      </p:sp>
      <p:sp>
        <p:nvSpPr>
          <p:cNvPr id="3" name="Slide Number Placeholder 2">
            <a:extLst>
              <a:ext uri="{FF2B5EF4-FFF2-40B4-BE49-F238E27FC236}">
                <a16:creationId xmlns:a16="http://schemas.microsoft.com/office/drawing/2014/main" id="{581E71C2-3FC1-41C1-8255-33A1AC802247}"/>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4</a:t>
            </a:fld>
            <a:endParaRPr lang="en-US" sz="800"/>
          </a:p>
        </p:txBody>
      </p:sp>
      <p:sp>
        <p:nvSpPr>
          <p:cNvPr id="18" name="Text Placeholder 17">
            <a:extLst>
              <a:ext uri="{FF2B5EF4-FFF2-40B4-BE49-F238E27FC236}">
                <a16:creationId xmlns:a16="http://schemas.microsoft.com/office/drawing/2014/main" id="{ED42596E-DB09-43F7-A053-18CEB2DDE639}"/>
              </a:ext>
            </a:extLst>
          </p:cNvPr>
          <p:cNvSpPr>
            <a:spLocks noGrp="1"/>
          </p:cNvSpPr>
          <p:nvPr>
            <p:ph sz="half" idx="2"/>
          </p:nvPr>
        </p:nvSpPr>
        <p:spPr>
          <a:xfrm>
            <a:off x="3609563" y="3429000"/>
            <a:ext cx="4448175" cy="2771774"/>
          </a:xfrm>
        </p:spPr>
        <p:txBody>
          <a:bodyPr>
            <a:normAutofit/>
          </a:bodyPr>
          <a:lstStyle/>
          <a:p>
            <a:r>
              <a:rPr lang="en-GB" sz="2400" dirty="0"/>
              <a:t>Valuable insights</a:t>
            </a:r>
          </a:p>
          <a:p>
            <a:r>
              <a:rPr lang="en-GB" sz="2400" dirty="0"/>
              <a:t>Improvement focus</a:t>
            </a:r>
          </a:p>
          <a:p>
            <a:r>
              <a:rPr lang="en-GB" sz="2400" dirty="0"/>
              <a:t>Evaluation of effectiveness</a:t>
            </a:r>
          </a:p>
          <a:p>
            <a:r>
              <a:rPr lang="en-GB" sz="2400" dirty="0"/>
              <a:t>Trend identification</a:t>
            </a:r>
          </a:p>
          <a:p>
            <a:r>
              <a:rPr lang="en-GB" sz="2400" dirty="0"/>
              <a:t>Comprehensive understanding</a:t>
            </a:r>
            <a:endParaRPr lang="en-US" sz="2400" dirty="0"/>
          </a:p>
        </p:txBody>
      </p:sp>
      <p:pic>
        <p:nvPicPr>
          <p:cNvPr id="6" name="Content Placeholder 5" descr="A black and white symbol with a gear and arrow&#10;&#10;Description automatically generated">
            <a:extLst>
              <a:ext uri="{FF2B5EF4-FFF2-40B4-BE49-F238E27FC236}">
                <a16:creationId xmlns:a16="http://schemas.microsoft.com/office/drawing/2014/main" id="{A4CDC7BB-3824-2943-5EA5-60F3BC931B91}"/>
              </a:ext>
            </a:extLst>
          </p:cNvPr>
          <p:cNvPicPr>
            <a:picLocks noGrp="1" noChangeAspect="1"/>
          </p:cNvPicPr>
          <p:nvPr>
            <p:ph sz="half" idx="1"/>
          </p:nvPr>
        </p:nvPicPr>
        <p:blipFill rotWithShape="1">
          <a:blip r:embed="rId5"/>
          <a:srcRect r="5036" b="3"/>
          <a:stretch/>
        </p:blipFill>
        <p:spPr>
          <a:xfrm>
            <a:off x="371475" y="3118776"/>
            <a:ext cx="2926800" cy="3081922"/>
          </a:xfrm>
          <a:noFill/>
        </p:spPr>
      </p:pic>
      <p:pic>
        <p:nvPicPr>
          <p:cNvPr id="20" name="Picture 19">
            <a:extLst>
              <a:ext uri="{FF2B5EF4-FFF2-40B4-BE49-F238E27FC236}">
                <a16:creationId xmlns:a16="http://schemas.microsoft.com/office/drawing/2014/main" id="{F46E54D5-7F1A-A094-FF3C-96B1AAA123D4}"/>
              </a:ext>
            </a:extLst>
          </p:cNvPr>
          <p:cNvPicPr>
            <a:picLocks noChangeAspect="1"/>
          </p:cNvPicPr>
          <p:nvPr/>
        </p:nvPicPr>
        <p:blipFill rotWithShape="1">
          <a:blip r:embed="rId6"/>
          <a:srcRect l="9175" r="15112" b="-1"/>
          <a:stretch/>
        </p:blipFill>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noFill/>
        </p:spPr>
      </p:pic>
      <p:pic>
        <p:nvPicPr>
          <p:cNvPr id="5" name="Audio 4">
            <a:hlinkClick r:id="" action="ppaction://media"/>
            <a:extLst>
              <a:ext uri="{FF2B5EF4-FFF2-40B4-BE49-F238E27FC236}">
                <a16:creationId xmlns:a16="http://schemas.microsoft.com/office/drawing/2014/main" id="{2B603724-7D53-3D06-E92F-E9C310D4CA26}"/>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00026269"/>
      </p:ext>
    </p:extLst>
  </p:cSld>
  <p:clrMapOvr>
    <a:masterClrMapping/>
  </p:clrMapOvr>
  <mc:AlternateContent xmlns:mc="http://schemas.openxmlformats.org/markup-compatibility/2006">
    <mc:Choice xmlns:p14="http://schemas.microsoft.com/office/powerpoint/2010/main" Requires="p14">
      <p:transition spd="slow" p14:dur="2000" advTm="120372"/>
    </mc:Choice>
    <mc:Fallback>
      <p:transition spd="slow" advTm="1203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60B770E-507E-4361-9D91-5007702BFC32}"/>
              </a:ext>
            </a:extLst>
          </p:cNvPr>
          <p:cNvSpPr>
            <a:spLocks noGrp="1"/>
          </p:cNvSpPr>
          <p:nvPr>
            <p:ph type="title" idx="4294967295"/>
          </p:nvPr>
        </p:nvSpPr>
        <p:spPr>
          <a:xfrm>
            <a:off x="3627909" y="425682"/>
            <a:ext cx="5372100" cy="7112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dirty="0">
                <a:ln>
                  <a:noFill/>
                </a:ln>
                <a:solidFill>
                  <a:schemeClr val="tx1"/>
                </a:solidFill>
                <a:effectLst/>
                <a:uLnTx/>
                <a:uFillTx/>
                <a:latin typeface="+mj-lt"/>
                <a:ea typeface="+mn-ea"/>
                <a:cs typeface="+mn-cs"/>
              </a:rPr>
              <a:t>ER Diagram</a:t>
            </a:r>
          </a:p>
        </p:txBody>
      </p:sp>
      <p:sp>
        <p:nvSpPr>
          <p:cNvPr id="3" name="Slide Number Placeholder 2">
            <a:extLst>
              <a:ext uri="{FF2B5EF4-FFF2-40B4-BE49-F238E27FC236}">
                <a16:creationId xmlns:a16="http://schemas.microsoft.com/office/drawing/2014/main" id="{8D0BEB88-12D3-41F1-B6BA-706EF7480FD3}"/>
              </a:ext>
            </a:extLst>
          </p:cNvPr>
          <p:cNvSpPr>
            <a:spLocks noGrp="1"/>
          </p:cNvSpPr>
          <p:nvPr>
            <p:ph type="sldNum" sz="quarter" idx="4294967295"/>
          </p:nvPr>
        </p:nvSpPr>
        <p:spPr>
          <a:xfrm>
            <a:off x="11818938" y="6581775"/>
            <a:ext cx="373062" cy="206375"/>
          </a:xfrm>
        </p:spPr>
        <p:txBody>
          <a:bodyPr/>
          <a:lstStyle/>
          <a:p>
            <a:fld id="{03DC2DEF-D2FE-4B45-ABA4-9F153FD1C98A}" type="slidenum">
              <a:rPr lang="en-US" smtClean="0"/>
              <a:t>5</a:t>
            </a:fld>
            <a:endParaRPr lang="en-US" dirty="0"/>
          </a:p>
        </p:txBody>
      </p:sp>
      <p:pic>
        <p:nvPicPr>
          <p:cNvPr id="4" name="Picture 3">
            <a:extLst>
              <a:ext uri="{FF2B5EF4-FFF2-40B4-BE49-F238E27FC236}">
                <a16:creationId xmlns:a16="http://schemas.microsoft.com/office/drawing/2014/main" id="{E0045973-22A5-D2C0-7C8A-9ACF49A24571}"/>
              </a:ext>
            </a:extLst>
          </p:cNvPr>
          <p:cNvPicPr>
            <a:picLocks noChangeAspect="1"/>
          </p:cNvPicPr>
          <p:nvPr/>
        </p:nvPicPr>
        <p:blipFill>
          <a:blip r:embed="rId5"/>
          <a:stretch>
            <a:fillRect/>
          </a:stretch>
        </p:blipFill>
        <p:spPr>
          <a:xfrm>
            <a:off x="483079" y="937896"/>
            <a:ext cx="11335860" cy="5494422"/>
          </a:xfrm>
          <a:prstGeom prst="rect">
            <a:avLst/>
          </a:prstGeom>
        </p:spPr>
      </p:pic>
      <p:pic>
        <p:nvPicPr>
          <p:cNvPr id="8" name="Audio 7">
            <a:hlinkClick r:id="" action="ppaction://media"/>
            <a:extLst>
              <a:ext uri="{FF2B5EF4-FFF2-40B4-BE49-F238E27FC236}">
                <a16:creationId xmlns:a16="http://schemas.microsoft.com/office/drawing/2014/main" id="{34A6EA7F-5CF8-FD94-7344-BDDC544F2CF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49670743"/>
      </p:ext>
    </p:extLst>
  </p:cSld>
  <p:clrMapOvr>
    <a:masterClrMapping/>
  </p:clrMapOvr>
  <mc:AlternateContent xmlns:mc="http://schemas.openxmlformats.org/markup-compatibility/2006">
    <mc:Choice xmlns:p14="http://schemas.microsoft.com/office/powerpoint/2010/main" Requires="p14">
      <p:transition spd="slow" p14:dur="2000" advTm="177117"/>
    </mc:Choice>
    <mc:Fallback>
      <p:transition spd="slow" advTm="1771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Office Theme">
  <a:themeElements>
    <a:clrScheme name="MSFT_Color_1">
      <a:dk1>
        <a:srgbClr val="32363F"/>
      </a:dk1>
      <a:lt1>
        <a:sysClr val="window" lastClr="FFFFFF"/>
      </a:lt1>
      <a:dk2>
        <a:srgbClr val="313C41"/>
      </a:dk2>
      <a:lt2>
        <a:srgbClr val="FFFFFF"/>
      </a:lt2>
      <a:accent1>
        <a:srgbClr val="2C85AE"/>
      </a:accent1>
      <a:accent2>
        <a:srgbClr val="5E5CA2"/>
      </a:accent2>
      <a:accent3>
        <a:srgbClr val="5268A5"/>
      </a:accent3>
      <a:accent4>
        <a:srgbClr val="4276AA"/>
      </a:accent4>
      <a:accent5>
        <a:srgbClr val="1891AB"/>
      </a:accent5>
      <a:accent6>
        <a:srgbClr val="00A09D"/>
      </a:accent6>
      <a:hlink>
        <a:srgbClr val="2C85AE"/>
      </a:hlink>
      <a:folHlink>
        <a:srgbClr val="00A09D"/>
      </a:folHlink>
    </a:clrScheme>
    <a:fontScheme name="MSFT_Fon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 title goes here" id="{A4715F0E-2373-46DF-8650-9CD6D2E73FF4}" vid="{7AE24D49-249C-4823-B15D-D301F3E633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Classic bold block presentation</Template>
  <TotalTime>275</TotalTime>
  <Words>2197</Words>
  <Application>Microsoft Office PowerPoint</Application>
  <PresentationFormat>Widescreen</PresentationFormat>
  <Paragraphs>149</Paragraphs>
  <Slides>5</Slides>
  <Notes>5</Notes>
  <HiddenSlides>0</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Calibri</vt:lpstr>
      <vt:lpstr>Calibri Light</vt:lpstr>
      <vt:lpstr>Google Sans</vt:lpstr>
      <vt:lpstr>Office Theme</vt:lpstr>
      <vt:lpstr>Capstone Project</vt:lpstr>
      <vt:lpstr>Overview</vt:lpstr>
      <vt:lpstr>Problem Statement</vt:lpstr>
      <vt:lpstr>Significance</vt:lpstr>
      <vt:lpstr>ER Diagram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Shiraj Ahmad</dc:creator>
  <cp:lastModifiedBy>Shiraj Ahmad</cp:lastModifiedBy>
  <cp:revision>15</cp:revision>
  <dcterms:created xsi:type="dcterms:W3CDTF">2023-07-12T12:40:49Z</dcterms:created>
  <dcterms:modified xsi:type="dcterms:W3CDTF">2023-07-20T21:36:10Z</dcterms:modified>
</cp:coreProperties>
</file>